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5" r:id="rId3"/>
    <p:sldId id="267" r:id="rId4"/>
    <p:sldId id="268" r:id="rId5"/>
    <p:sldId id="26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A2254-7C87-4A6B-A8DE-391CF2915047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AE5D7-FCA4-46FD-B90C-03A3DC91D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337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748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42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23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5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04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40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13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999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39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059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62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A0EB6-1774-408E-8563-438AE05049FE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1C26F-B789-42AD-A9A8-1997F8B19C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21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5529" y="1916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900" cmpd="sng">
                  <a:solidFill>
                    <a:schemeClr val="accent5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Измерение расстояний </a:t>
            </a:r>
            <a:br>
              <a:rPr lang="ru-RU" b="1" dirty="0" smtClean="0">
                <a:ln w="900" cmpd="sng">
                  <a:solidFill>
                    <a:schemeClr val="accent5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ru-RU" b="1" dirty="0" smtClean="0">
                <a:ln w="900" cmpd="sng">
                  <a:solidFill>
                    <a:schemeClr val="accent5">
                      <a:lumMod val="75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 карте</a:t>
            </a:r>
            <a:endParaRPr lang="ru-RU" b="1" dirty="0">
              <a:ln w="900" cmpd="sng">
                <a:solidFill>
                  <a:schemeClr val="accent5">
                    <a:lumMod val="75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Рамка 6"/>
          <p:cNvSpPr/>
          <p:nvPr/>
        </p:nvSpPr>
        <p:spPr>
          <a:xfrm>
            <a:off x="8329" y="0"/>
            <a:ext cx="9144000" cy="6858000"/>
          </a:xfrm>
          <a:prstGeom prst="frame">
            <a:avLst>
              <a:gd name="adj1" fmla="val 2015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14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428728" y="2000240"/>
            <a:ext cx="4429156" cy="32408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20330614">
            <a:off x="3404709" y="3065706"/>
            <a:ext cx="5143512" cy="857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57158" y="214290"/>
            <a:ext cx="8143932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1. Измерим расстояние от ж/д моста</a:t>
            </a:r>
          </a:p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до отметки  291,1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428992" y="3214686"/>
            <a:ext cx="2071702" cy="7858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28596" y="5500702"/>
            <a:ext cx="8143932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Переведем  численный масштаб в именованный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27681" y="4786322"/>
            <a:ext cx="2892290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3.  1 см – 100 м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7158" y="1214422"/>
            <a:ext cx="8143932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4. Наш результат:   6,5 см х 100 м = 650 м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652120" y="5085184"/>
            <a:ext cx="21602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Управляющая кнопка: настраиваемая 21">
            <a:hlinkClick r:id="" action="ppaction://hlinkshowjump?jump=nextslide" highlightClick="1"/>
          </p:cNvPr>
          <p:cNvSpPr/>
          <p:nvPr/>
        </p:nvSpPr>
        <p:spPr>
          <a:xfrm>
            <a:off x="7884368" y="6357958"/>
            <a:ext cx="1080120" cy="357190"/>
          </a:xfrm>
          <a:prstGeom prst="actionButtonBlank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  <p:sp>
        <p:nvSpPr>
          <p:cNvPr id="19" name="Рамка 18"/>
          <p:cNvSpPr/>
          <p:nvPr/>
        </p:nvSpPr>
        <p:spPr>
          <a:xfrm>
            <a:off x="8329" y="0"/>
            <a:ext cx="9144000" cy="6858000"/>
          </a:xfrm>
          <a:prstGeom prst="frame">
            <a:avLst>
              <a:gd name="adj1" fmla="val 2015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Капля 1"/>
          <p:cNvSpPr/>
          <p:nvPr/>
        </p:nvSpPr>
        <p:spPr>
          <a:xfrm rot="8616356">
            <a:off x="3348156" y="3495803"/>
            <a:ext cx="284246" cy="249684"/>
          </a:xfrm>
          <a:prstGeom prst="teardrop">
            <a:avLst>
              <a:gd name="adj" fmla="val 2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апля 12"/>
          <p:cNvSpPr/>
          <p:nvPr/>
        </p:nvSpPr>
        <p:spPr>
          <a:xfrm rot="8616356">
            <a:off x="5429534" y="2696889"/>
            <a:ext cx="284246" cy="249684"/>
          </a:xfrm>
          <a:prstGeom prst="teardrop">
            <a:avLst>
              <a:gd name="adj" fmla="val 20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0116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lum bright="-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857356" y="285728"/>
            <a:ext cx="5072098" cy="47863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500034" y="5715016"/>
            <a:ext cx="8143932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2. Установим циркуль-измеритель  на расстоянии 500 м и измерим длину шоссе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Группа 28"/>
          <p:cNvGrpSpPr/>
          <p:nvPr/>
        </p:nvGrpSpPr>
        <p:grpSpPr>
          <a:xfrm>
            <a:off x="4429124" y="4786322"/>
            <a:ext cx="2857488" cy="928694"/>
            <a:chOff x="6286512" y="4929198"/>
            <a:chExt cx="2857488" cy="928694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6429388" y="5429264"/>
              <a:ext cx="2714612" cy="428628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6500826" y="5715016"/>
              <a:ext cx="2643174" cy="71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" name="TextBox 13"/>
            <p:cNvSpPr txBox="1"/>
            <p:nvPr/>
          </p:nvSpPr>
          <p:spPr>
            <a:xfrm>
              <a:off x="6429388" y="492919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58016" y="492919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358082" y="492919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858148" y="492919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358214" y="4929198"/>
              <a:ext cx="7857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ru-RU" b="1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 </a:t>
              </a:r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86512" y="5357826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ru-RU" b="1" dirty="0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250</a:t>
              </a:r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858016" y="5357826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ru-RU" b="1" dirty="0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0</a:t>
              </a:r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215206" y="5357826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ru-RU" b="1" dirty="0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250</a:t>
              </a:r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715272" y="5357826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ru-RU" b="1" dirty="0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500</a:t>
              </a:r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286776" y="5357826"/>
              <a:ext cx="857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ru-RU" b="1" dirty="0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750 м</a:t>
              </a:r>
              <a:endPara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0"/>
            <a:ext cx="1143008" cy="284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0"/>
            <a:ext cx="1143008" cy="284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2857496"/>
            <a:ext cx="1071571" cy="284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-142900"/>
            <a:ext cx="1143008" cy="284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-214338"/>
            <a:ext cx="1143008" cy="284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-214338"/>
            <a:ext cx="1143008" cy="284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Box 27"/>
          <p:cNvSpPr txBox="1"/>
          <p:nvPr/>
        </p:nvSpPr>
        <p:spPr>
          <a:xfrm>
            <a:off x="357158" y="285728"/>
            <a:ext cx="8143932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4.  5 х 500 м = 2 500 м или 2,5 км длина шоссе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2" name="Управляющая кнопка: настраиваемая 31">
            <a:hlinkClick r:id="" action="ppaction://hlinkshowjump?jump=nextslide" highlightClick="1"/>
          </p:cNvPr>
          <p:cNvSpPr/>
          <p:nvPr/>
        </p:nvSpPr>
        <p:spPr>
          <a:xfrm>
            <a:off x="7786678" y="6357958"/>
            <a:ext cx="1357322" cy="357190"/>
          </a:xfrm>
          <a:prstGeom prst="actionButtonBlank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  <p:sp>
        <p:nvSpPr>
          <p:cNvPr id="30" name="Рамка 29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015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285728"/>
            <a:ext cx="8143932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1. Как измерять большие расстояния по карте?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857356" y="2857496"/>
            <a:ext cx="571504" cy="57150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3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118532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44444E-6 C -0.00955 -0.00046 -0.01927 0.00023 -0.02882 -0.00139 C -0.04948 -0.00486 -0.07083 -0.01898 -0.09045 -0.02708 C -0.10712 -0.03426 -0.12326 -0.04051 -0.13941 -0.04977 C -0.14201 -0.05116 -0.1434 -0.05509 -0.14583 -0.05694 C -0.15191 -0.06134 -0.15868 -0.06273 -0.16493 -0.06667 C -0.19427 -0.08542 -0.22361 -0.10393 -0.2533 -0.12222 C -0.26945 -0.13194 -0.28056 -0.14537 -0.29479 -0.15741 C -0.32761 -0.18542 -0.36372 -0.21134 -0.38524 -0.25694 C -0.38733 -0.26528 -0.38733 -0.27407 -0.38941 -0.28241 C -0.38767 -0.30972 -0.38524 -0.33194 -0.37882 -0.35741 C -0.37795 -0.36412 -0.37691 -0.36944 -0.37552 -0.37593 C -0.37413 -0.3912 -0.37517 -0.3838 -0.3724 -0.39861 C -0.37205 -0.40046 -0.37136 -0.40417 -0.37136 -0.40417 C -0.36962 -0.42407 -0.36649 -0.44398 -0.36493 -0.46389 C -0.36424 -0.46065 -0.36476 -0.45625 -0.36285 -0.45393 C -0.36181 -0.45278 -0.35486 -0.44977 -0.35226 -0.44977 " pathEditMode="relative" ptsTypes="ffffffffffffffff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1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 animBg="1"/>
      <p:bldP spid="32" grpId="0" animBg="1"/>
      <p:bldP spid="29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14282" y="984972"/>
            <a:ext cx="4071966" cy="58730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85720" y="5857892"/>
            <a:ext cx="5143512" cy="857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85720" y="5859480"/>
            <a:ext cx="4934352" cy="0"/>
          </a:xfrm>
          <a:prstGeom prst="line">
            <a:avLst/>
          </a:prstGeom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4282" y="281234"/>
            <a:ext cx="8713694" cy="49244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Измерять извилистые линии можно с помощью нити</a:t>
            </a:r>
            <a:endParaRPr lang="ru-RU" sz="2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08742" y="1214422"/>
            <a:ext cx="4786314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1. Повторим  контур реки</a:t>
            </a:r>
          </a:p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нитью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08742" y="2390660"/>
            <a:ext cx="4786314" cy="95410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2. Растянем  нить, приложив к линейке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08742" y="3851546"/>
            <a:ext cx="4786314" cy="138499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3. Наш </a:t>
            </a: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результат:</a:t>
            </a:r>
          </a:p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14,5 см х 250 м = 3 625 м</a:t>
            </a:r>
          </a:p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= 3 км 625 м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Управляющая кнопка: настраиваемая 13">
            <a:hlinkClick r:id="" action="ppaction://hlinkshowjump?jump=nextslide" highlightClick="1"/>
          </p:cNvPr>
          <p:cNvSpPr/>
          <p:nvPr/>
        </p:nvSpPr>
        <p:spPr>
          <a:xfrm>
            <a:off x="7812360" y="6354175"/>
            <a:ext cx="1115616" cy="357190"/>
          </a:xfrm>
          <a:prstGeom prst="actionButtonBlank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  <p:sp>
        <p:nvSpPr>
          <p:cNvPr id="13" name="Рамка 12"/>
          <p:cNvSpPr/>
          <p:nvPr/>
        </p:nvSpPr>
        <p:spPr>
          <a:xfrm>
            <a:off x="0" y="-13509"/>
            <a:ext cx="9144000" cy="6858000"/>
          </a:xfrm>
          <a:prstGeom prst="frame">
            <a:avLst>
              <a:gd name="adj1" fmla="val 2015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1517515" y="2451370"/>
            <a:ext cx="1410511" cy="2069508"/>
          </a:xfrm>
          <a:custGeom>
            <a:avLst/>
            <a:gdLst>
              <a:gd name="connsiteX0" fmla="*/ 0 w 1410511"/>
              <a:gd name="connsiteY0" fmla="*/ 0 h 2069508"/>
              <a:gd name="connsiteX1" fmla="*/ 29183 w 1410511"/>
              <a:gd name="connsiteY1" fmla="*/ 155643 h 2069508"/>
              <a:gd name="connsiteX2" fmla="*/ 87549 w 1410511"/>
              <a:gd name="connsiteY2" fmla="*/ 252919 h 2069508"/>
              <a:gd name="connsiteX3" fmla="*/ 175098 w 1410511"/>
              <a:gd name="connsiteY3" fmla="*/ 252919 h 2069508"/>
              <a:gd name="connsiteX4" fmla="*/ 223736 w 1410511"/>
              <a:gd name="connsiteY4" fmla="*/ 194553 h 2069508"/>
              <a:gd name="connsiteX5" fmla="*/ 301557 w 1410511"/>
              <a:gd name="connsiteY5" fmla="*/ 175098 h 2069508"/>
              <a:gd name="connsiteX6" fmla="*/ 389106 w 1410511"/>
              <a:gd name="connsiteY6" fmla="*/ 272375 h 2069508"/>
              <a:gd name="connsiteX7" fmla="*/ 466928 w 1410511"/>
              <a:gd name="connsiteY7" fmla="*/ 418290 h 2069508"/>
              <a:gd name="connsiteX8" fmla="*/ 476655 w 1410511"/>
              <a:gd name="connsiteY8" fmla="*/ 583660 h 2069508"/>
              <a:gd name="connsiteX9" fmla="*/ 583659 w 1410511"/>
              <a:gd name="connsiteY9" fmla="*/ 680936 h 2069508"/>
              <a:gd name="connsiteX10" fmla="*/ 787940 w 1410511"/>
              <a:gd name="connsiteY10" fmla="*/ 787941 h 2069508"/>
              <a:gd name="connsiteX11" fmla="*/ 1050587 w 1410511"/>
              <a:gd name="connsiteY11" fmla="*/ 933856 h 2069508"/>
              <a:gd name="connsiteX12" fmla="*/ 1138136 w 1410511"/>
              <a:gd name="connsiteY12" fmla="*/ 1099226 h 2069508"/>
              <a:gd name="connsiteX13" fmla="*/ 1147864 w 1410511"/>
              <a:gd name="connsiteY13" fmla="*/ 1332690 h 2069508"/>
              <a:gd name="connsiteX14" fmla="*/ 1147864 w 1410511"/>
              <a:gd name="connsiteY14" fmla="*/ 1517515 h 2069508"/>
              <a:gd name="connsiteX15" fmla="*/ 1060315 w 1410511"/>
              <a:gd name="connsiteY15" fmla="*/ 1556426 h 2069508"/>
              <a:gd name="connsiteX16" fmla="*/ 865762 w 1410511"/>
              <a:gd name="connsiteY16" fmla="*/ 1536970 h 2069508"/>
              <a:gd name="connsiteX17" fmla="*/ 690664 w 1410511"/>
              <a:gd name="connsiteY17" fmla="*/ 1673158 h 2069508"/>
              <a:gd name="connsiteX18" fmla="*/ 661481 w 1410511"/>
              <a:gd name="connsiteY18" fmla="*/ 1926077 h 2069508"/>
              <a:gd name="connsiteX19" fmla="*/ 787940 w 1410511"/>
              <a:gd name="connsiteY19" fmla="*/ 2042809 h 2069508"/>
              <a:gd name="connsiteX20" fmla="*/ 953311 w 1410511"/>
              <a:gd name="connsiteY20" fmla="*/ 2062264 h 2069508"/>
              <a:gd name="connsiteX21" fmla="*/ 1001949 w 1410511"/>
              <a:gd name="connsiteY21" fmla="*/ 1945532 h 2069508"/>
              <a:gd name="connsiteX22" fmla="*/ 1079770 w 1410511"/>
              <a:gd name="connsiteY22" fmla="*/ 1819073 h 2069508"/>
              <a:gd name="connsiteX23" fmla="*/ 1167319 w 1410511"/>
              <a:gd name="connsiteY23" fmla="*/ 1750979 h 2069508"/>
              <a:gd name="connsiteX24" fmla="*/ 1303506 w 1410511"/>
              <a:gd name="connsiteY24" fmla="*/ 1712068 h 2069508"/>
              <a:gd name="connsiteX25" fmla="*/ 1410511 w 1410511"/>
              <a:gd name="connsiteY25" fmla="*/ 1682885 h 2069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410511" h="2069508">
                <a:moveTo>
                  <a:pt x="0" y="0"/>
                </a:moveTo>
                <a:cubicBezTo>
                  <a:pt x="7296" y="56745"/>
                  <a:pt x="14592" y="113490"/>
                  <a:pt x="29183" y="155643"/>
                </a:cubicBezTo>
                <a:cubicBezTo>
                  <a:pt x="43775" y="197796"/>
                  <a:pt x="63230" y="236706"/>
                  <a:pt x="87549" y="252919"/>
                </a:cubicBezTo>
                <a:cubicBezTo>
                  <a:pt x="111868" y="269132"/>
                  <a:pt x="152400" y="262647"/>
                  <a:pt x="175098" y="252919"/>
                </a:cubicBezTo>
                <a:cubicBezTo>
                  <a:pt x="197796" y="243191"/>
                  <a:pt x="202660" y="207523"/>
                  <a:pt x="223736" y="194553"/>
                </a:cubicBezTo>
                <a:cubicBezTo>
                  <a:pt x="244812" y="181583"/>
                  <a:pt x="273995" y="162128"/>
                  <a:pt x="301557" y="175098"/>
                </a:cubicBezTo>
                <a:cubicBezTo>
                  <a:pt x="329119" y="188068"/>
                  <a:pt x="361544" y="231843"/>
                  <a:pt x="389106" y="272375"/>
                </a:cubicBezTo>
                <a:cubicBezTo>
                  <a:pt x="416668" y="312907"/>
                  <a:pt x="452337" y="366409"/>
                  <a:pt x="466928" y="418290"/>
                </a:cubicBezTo>
                <a:cubicBezTo>
                  <a:pt x="481519" y="470171"/>
                  <a:pt x="457200" y="539886"/>
                  <a:pt x="476655" y="583660"/>
                </a:cubicBezTo>
                <a:cubicBezTo>
                  <a:pt x="496110" y="627434"/>
                  <a:pt x="531778" y="646889"/>
                  <a:pt x="583659" y="680936"/>
                </a:cubicBezTo>
                <a:cubicBezTo>
                  <a:pt x="635540" y="714983"/>
                  <a:pt x="710119" y="745788"/>
                  <a:pt x="787940" y="787941"/>
                </a:cubicBezTo>
                <a:cubicBezTo>
                  <a:pt x="865761" y="830094"/>
                  <a:pt x="992221" y="881975"/>
                  <a:pt x="1050587" y="933856"/>
                </a:cubicBezTo>
                <a:cubicBezTo>
                  <a:pt x="1108953" y="985737"/>
                  <a:pt x="1121923" y="1032754"/>
                  <a:pt x="1138136" y="1099226"/>
                </a:cubicBezTo>
                <a:cubicBezTo>
                  <a:pt x="1154349" y="1165698"/>
                  <a:pt x="1146243" y="1262975"/>
                  <a:pt x="1147864" y="1332690"/>
                </a:cubicBezTo>
                <a:cubicBezTo>
                  <a:pt x="1149485" y="1402405"/>
                  <a:pt x="1162455" y="1480226"/>
                  <a:pt x="1147864" y="1517515"/>
                </a:cubicBezTo>
                <a:cubicBezTo>
                  <a:pt x="1133273" y="1554804"/>
                  <a:pt x="1107332" y="1553184"/>
                  <a:pt x="1060315" y="1556426"/>
                </a:cubicBezTo>
                <a:cubicBezTo>
                  <a:pt x="1013298" y="1559668"/>
                  <a:pt x="927370" y="1517515"/>
                  <a:pt x="865762" y="1536970"/>
                </a:cubicBezTo>
                <a:cubicBezTo>
                  <a:pt x="804154" y="1556425"/>
                  <a:pt x="724711" y="1608307"/>
                  <a:pt x="690664" y="1673158"/>
                </a:cubicBezTo>
                <a:cubicBezTo>
                  <a:pt x="656617" y="1738009"/>
                  <a:pt x="645268" y="1864469"/>
                  <a:pt x="661481" y="1926077"/>
                </a:cubicBezTo>
                <a:cubicBezTo>
                  <a:pt x="677694" y="1987685"/>
                  <a:pt x="739302" y="2020111"/>
                  <a:pt x="787940" y="2042809"/>
                </a:cubicBezTo>
                <a:cubicBezTo>
                  <a:pt x="836578" y="2065507"/>
                  <a:pt x="917643" y="2078477"/>
                  <a:pt x="953311" y="2062264"/>
                </a:cubicBezTo>
                <a:cubicBezTo>
                  <a:pt x="988979" y="2046051"/>
                  <a:pt x="980873" y="1986064"/>
                  <a:pt x="1001949" y="1945532"/>
                </a:cubicBezTo>
                <a:cubicBezTo>
                  <a:pt x="1023025" y="1905000"/>
                  <a:pt x="1052208" y="1851499"/>
                  <a:pt x="1079770" y="1819073"/>
                </a:cubicBezTo>
                <a:cubicBezTo>
                  <a:pt x="1107332" y="1786648"/>
                  <a:pt x="1130030" y="1768813"/>
                  <a:pt x="1167319" y="1750979"/>
                </a:cubicBezTo>
                <a:cubicBezTo>
                  <a:pt x="1204608" y="1733145"/>
                  <a:pt x="1303506" y="1712068"/>
                  <a:pt x="1303506" y="1712068"/>
                </a:cubicBezTo>
                <a:lnTo>
                  <a:pt x="1410511" y="1682885"/>
                </a:lnTo>
              </a:path>
            </a:pathLst>
          </a:custGeom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9372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69 0.00579 -0.00399 0.01459 -0.00538 0.02269 C -0.00677 0.03079 -0.00903 0.03889 -0.01076 0.04676 C -0.01215 0.05325 -0.01267 0.06065 -0.01493 0.06667 C -0.01892 0.07778 -0.02222 0.09005 -0.02448 0.10209 C -0.0283 0.12269 -0.03333 0.1426 -0.04045 0.16158 L -0.12847 0.46227 L -0.12847 0.48334 " pathEditMode="relative" ptsTypes="fffffAAA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4" grpId="0" animBg="1"/>
      <p:bldP spid="5" grpId="0" animBg="1"/>
      <p:bldP spid="5" grpId="1" animBg="1"/>
      <p:bldP spid="5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Методические  рекомендации</a:t>
            </a:r>
            <a:endParaRPr lang="ru-RU" sz="3600" dirty="0">
              <a:ln>
                <a:solidFill>
                  <a:schemeClr val="accent5">
                    <a:lumMod val="75000"/>
                  </a:schemeClr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Рамка 4"/>
          <p:cNvSpPr/>
          <p:nvPr/>
        </p:nvSpPr>
        <p:spPr>
          <a:xfrm>
            <a:off x="0" y="-13509"/>
            <a:ext cx="9144000" cy="6858000"/>
          </a:xfrm>
          <a:prstGeom prst="frame">
            <a:avLst>
              <a:gd name="adj1" fmla="val 2015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836712"/>
            <a:ext cx="86409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Слайд 2. Используется для объяснения измерений расстояний по карте с помощью линейки. Закрепляются знания по переводу масштаба  из численного в именованный.</a:t>
            </a:r>
          </a:p>
          <a:p>
            <a:endParaRPr lang="ru-RU" sz="2000" dirty="0"/>
          </a:p>
          <a:p>
            <a:r>
              <a:rPr lang="ru-RU" sz="2000" dirty="0" smtClean="0"/>
              <a:t>Слайд 3. Используется для приобретения навыков работы с циркулем-измерителем и использованием линейного масштаба. </a:t>
            </a:r>
            <a:r>
              <a:rPr lang="ru-RU" sz="2000" dirty="0"/>
              <a:t>Закрепляются приемы по измерению расстояний по </a:t>
            </a:r>
            <a:r>
              <a:rPr lang="ru-RU" sz="2000" dirty="0" smtClean="0"/>
              <a:t>карте.</a:t>
            </a:r>
          </a:p>
          <a:p>
            <a:endParaRPr lang="ru-RU" sz="2000" dirty="0"/>
          </a:p>
          <a:p>
            <a:r>
              <a:rPr lang="ru-RU" sz="2000" dirty="0" smtClean="0"/>
              <a:t>Слайд 4. Показан пример измерения расстояний  кривых линий с помощью  подручных средств и элементарных измерительных приборов. Закрепляются приемы по измерению расстояний по карте.</a:t>
            </a:r>
          </a:p>
          <a:p>
            <a:endParaRPr lang="ru-RU" sz="2000" dirty="0"/>
          </a:p>
          <a:p>
            <a:r>
              <a:rPr lang="ru-RU" sz="2000" dirty="0" smtClean="0"/>
              <a:t>Приемы педагогической техники способствуют формированию умений и навыков   для подготовки к ЕГЭ (элемент содержания  - В 13 «Географические модели</a:t>
            </a:r>
            <a:r>
              <a:rPr lang="ru-RU" sz="2000" dirty="0"/>
              <a:t>. </a:t>
            </a:r>
            <a:r>
              <a:rPr lang="ru-RU" sz="2000" dirty="0" smtClean="0"/>
              <a:t>Географическая карта</a:t>
            </a:r>
            <a:r>
              <a:rPr lang="ru-RU" sz="2000" dirty="0"/>
              <a:t>, план </a:t>
            </a:r>
            <a:r>
              <a:rPr lang="ru-RU" sz="2000" dirty="0" smtClean="0"/>
              <a:t>местности).  </a:t>
            </a:r>
          </a:p>
          <a:p>
            <a:endParaRPr lang="ru-RU" sz="2000" dirty="0"/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Смена анимационных эффектов происходит по щелчку до появления управляющей кнопки «далее».</a:t>
            </a:r>
          </a:p>
          <a:p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1508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246</Words>
  <Application>Microsoft Office PowerPoint</Application>
  <PresentationFormat>Экран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Измерение расстояний  по карте</vt:lpstr>
      <vt:lpstr>Презентация PowerPoint</vt:lpstr>
      <vt:lpstr>Презентация PowerPoint</vt:lpstr>
      <vt:lpstr>Презентация PowerPoint</vt:lpstr>
      <vt:lpstr>Методические  рекомендации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Измерение расстояний по карте </dc:title>
  <dc:subject>Приемы</dc:subject>
  <dc:creator>Передельская Т.В.</dc:creator>
  <cp:lastModifiedBy>Сашуня</cp:lastModifiedBy>
  <cp:revision>19</cp:revision>
  <dcterms:created xsi:type="dcterms:W3CDTF">2011-01-06T03:55:38Z</dcterms:created>
  <dcterms:modified xsi:type="dcterms:W3CDTF">2019-12-15T18:24:33Z</dcterms:modified>
</cp:coreProperties>
</file>