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75" r:id="rId2"/>
    <p:sldId id="271" r:id="rId3"/>
    <p:sldId id="273" r:id="rId4"/>
    <p:sldId id="274" r:id="rId5"/>
    <p:sldId id="276" r:id="rId6"/>
    <p:sldId id="277" r:id="rId7"/>
    <p:sldId id="278" r:id="rId8"/>
    <p:sldId id="279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3FBB5-5DC4-49FB-AA69-331FC42DA443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E90E8F-574F-4BCD-9272-C48F4D5BDFE4}">
      <dgm:prSet phldrT="[Текст]" custT="1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ru-RU" sz="4800" b="1" dirty="0" smtClean="0"/>
            <a:t>1</a:t>
          </a:r>
          <a:endParaRPr lang="ru-RU" sz="4800" b="1" dirty="0"/>
        </a:p>
      </dgm:t>
    </dgm:pt>
    <dgm:pt modelId="{3B279582-99AE-48D7-933F-E8419310205B}" type="parTrans" cxnId="{23615A62-DC05-47F4-9760-8D5CA3C8D195}">
      <dgm:prSet/>
      <dgm:spPr/>
      <dgm:t>
        <a:bodyPr/>
        <a:lstStyle/>
        <a:p>
          <a:endParaRPr lang="ru-RU"/>
        </a:p>
      </dgm:t>
    </dgm:pt>
    <dgm:pt modelId="{EE1D3438-A47F-4596-AD3D-9D9505F56855}" type="sibTrans" cxnId="{23615A62-DC05-47F4-9760-8D5CA3C8D195}">
      <dgm:prSet/>
      <dgm:spPr/>
      <dgm:t>
        <a:bodyPr/>
        <a:lstStyle/>
        <a:p>
          <a:endParaRPr lang="ru-RU"/>
        </a:p>
      </dgm:t>
    </dgm:pt>
    <dgm:pt modelId="{C1F54331-2FE2-4117-83DA-6CB1BE538F60}">
      <dgm:prSet phldrT="[Текст]" custT="1"/>
      <dgm:spPr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ru-RU" sz="4800" b="1" dirty="0" smtClean="0"/>
            <a:t>2</a:t>
          </a:r>
          <a:endParaRPr lang="ru-RU" sz="4800" b="1" dirty="0"/>
        </a:p>
      </dgm:t>
    </dgm:pt>
    <dgm:pt modelId="{86904EE3-7607-42D9-99D1-6242E0978C57}" type="parTrans" cxnId="{DD88CF12-562A-4624-8B18-D4DD03262E20}">
      <dgm:prSet/>
      <dgm:spPr/>
      <dgm:t>
        <a:bodyPr/>
        <a:lstStyle/>
        <a:p>
          <a:endParaRPr lang="ru-RU"/>
        </a:p>
      </dgm:t>
    </dgm:pt>
    <dgm:pt modelId="{0668763A-F390-4C07-ADD4-E7575DFC8A15}" type="sibTrans" cxnId="{DD88CF12-562A-4624-8B18-D4DD03262E20}">
      <dgm:prSet/>
      <dgm:spPr/>
      <dgm:t>
        <a:bodyPr/>
        <a:lstStyle/>
        <a:p>
          <a:endParaRPr lang="ru-RU"/>
        </a:p>
      </dgm:t>
    </dgm:pt>
    <dgm:pt modelId="{24F30F53-74DD-4207-A8C8-7CB0B1230E35}">
      <dgm:prSet phldrT="[Текст]"/>
      <dgm:spPr/>
      <dgm:t>
        <a:bodyPr/>
        <a:lstStyle/>
        <a:p>
          <a:r>
            <a:rPr lang="ru-RU" b="1" dirty="0" smtClean="0"/>
            <a:t>Определение географических координат</a:t>
          </a:r>
          <a:endParaRPr lang="ru-RU" b="1" dirty="0"/>
        </a:p>
      </dgm:t>
    </dgm:pt>
    <dgm:pt modelId="{BD8A2903-57B3-4769-B7C6-2F5B3413275F}" type="parTrans" cxnId="{224E745D-398E-4831-BBAB-E26D659E9AA4}">
      <dgm:prSet/>
      <dgm:spPr/>
      <dgm:t>
        <a:bodyPr/>
        <a:lstStyle/>
        <a:p>
          <a:endParaRPr lang="ru-RU"/>
        </a:p>
      </dgm:t>
    </dgm:pt>
    <dgm:pt modelId="{EBD0DF4B-9315-414C-844E-1BA3DAF0D266}" type="sibTrans" cxnId="{224E745D-398E-4831-BBAB-E26D659E9AA4}">
      <dgm:prSet/>
      <dgm:spPr/>
      <dgm:t>
        <a:bodyPr/>
        <a:lstStyle/>
        <a:p>
          <a:endParaRPr lang="ru-RU"/>
        </a:p>
      </dgm:t>
    </dgm:pt>
    <dgm:pt modelId="{3582DF4E-BF12-434F-95BF-B4DC013D4C34}">
      <dgm:prSet phldrT="[Текст]"/>
      <dgm:spPr/>
      <dgm:t>
        <a:bodyPr/>
        <a:lstStyle/>
        <a:p>
          <a:r>
            <a:rPr lang="ru-RU" b="1" dirty="0" smtClean="0"/>
            <a:t>Нахождение объектов по географическим координатам</a:t>
          </a:r>
          <a:endParaRPr lang="ru-RU" b="1" dirty="0"/>
        </a:p>
      </dgm:t>
    </dgm:pt>
    <dgm:pt modelId="{78B89889-3AED-43A6-972E-190AF98AEAD6}" type="parTrans" cxnId="{3A34E239-4947-4E70-A313-97FF113909C9}">
      <dgm:prSet/>
      <dgm:spPr/>
      <dgm:t>
        <a:bodyPr/>
        <a:lstStyle/>
        <a:p>
          <a:endParaRPr lang="ru-RU"/>
        </a:p>
      </dgm:t>
    </dgm:pt>
    <dgm:pt modelId="{1EB07265-AF7E-405D-BA60-35ADC9104B71}" type="sibTrans" cxnId="{3A34E239-4947-4E70-A313-97FF113909C9}">
      <dgm:prSet/>
      <dgm:spPr/>
      <dgm:t>
        <a:bodyPr/>
        <a:lstStyle/>
        <a:p>
          <a:endParaRPr lang="ru-RU"/>
        </a:p>
      </dgm:t>
    </dgm:pt>
    <dgm:pt modelId="{77F2B43C-C3B7-460F-931E-65F9D9661E64}" type="pres">
      <dgm:prSet presAssocID="{4513FBB5-5DC4-49FB-AA69-331FC42DA4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428DD-28D1-4CD6-88C4-B9381A287202}" type="pres">
      <dgm:prSet presAssocID="{9CE90E8F-574F-4BCD-9272-C48F4D5BDFE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D380E-D075-43C1-A0CC-F83A471261C5}" type="pres">
      <dgm:prSet presAssocID="{EE1D3438-A47F-4596-AD3D-9D9505F56855}" presName="sibTrans" presStyleCnt="0"/>
      <dgm:spPr/>
    </dgm:pt>
    <dgm:pt modelId="{59645F7D-90BF-4BDC-99B1-4D242716717C}" type="pres">
      <dgm:prSet presAssocID="{C1F54331-2FE2-4117-83DA-6CB1BE538F6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1685A-CBBC-4DEF-81C8-200ED1912602}" type="pres">
      <dgm:prSet presAssocID="{0668763A-F390-4C07-ADD4-E7575DFC8A15}" presName="sibTrans" presStyleCnt="0"/>
      <dgm:spPr/>
    </dgm:pt>
    <dgm:pt modelId="{587E6D18-90BE-4C61-BBAF-400BBF61DF86}" type="pres">
      <dgm:prSet presAssocID="{24F30F53-74DD-4207-A8C8-7CB0B1230E3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119D6-F877-421A-B083-67B3E51CB20A}" type="pres">
      <dgm:prSet presAssocID="{EBD0DF4B-9315-414C-844E-1BA3DAF0D266}" presName="sibTrans" presStyleCnt="0"/>
      <dgm:spPr/>
    </dgm:pt>
    <dgm:pt modelId="{946CE816-B191-420C-922B-E5FB7D2E4CDF}" type="pres">
      <dgm:prSet presAssocID="{3582DF4E-BF12-434F-95BF-B4DC013D4C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ADDF64-583F-46B5-A1E7-F5E3061543A3}" type="presOf" srcId="{4513FBB5-5DC4-49FB-AA69-331FC42DA443}" destId="{77F2B43C-C3B7-460F-931E-65F9D9661E64}" srcOrd="0" destOrd="0" presId="urn:microsoft.com/office/officeart/2005/8/layout/default"/>
    <dgm:cxn modelId="{3DFB3848-15CE-4E8C-A81F-6D5EE3BFE79D}" type="presOf" srcId="{24F30F53-74DD-4207-A8C8-7CB0B1230E35}" destId="{587E6D18-90BE-4C61-BBAF-400BBF61DF86}" srcOrd="0" destOrd="0" presId="urn:microsoft.com/office/officeart/2005/8/layout/default"/>
    <dgm:cxn modelId="{7787631B-2FAB-406F-9E53-E260380F94CF}" type="presOf" srcId="{C1F54331-2FE2-4117-83DA-6CB1BE538F60}" destId="{59645F7D-90BF-4BDC-99B1-4D242716717C}" srcOrd="0" destOrd="0" presId="urn:microsoft.com/office/officeart/2005/8/layout/default"/>
    <dgm:cxn modelId="{DD88CF12-562A-4624-8B18-D4DD03262E20}" srcId="{4513FBB5-5DC4-49FB-AA69-331FC42DA443}" destId="{C1F54331-2FE2-4117-83DA-6CB1BE538F60}" srcOrd="1" destOrd="0" parTransId="{86904EE3-7607-42D9-99D1-6242E0978C57}" sibTransId="{0668763A-F390-4C07-ADD4-E7575DFC8A15}"/>
    <dgm:cxn modelId="{23615A62-DC05-47F4-9760-8D5CA3C8D195}" srcId="{4513FBB5-5DC4-49FB-AA69-331FC42DA443}" destId="{9CE90E8F-574F-4BCD-9272-C48F4D5BDFE4}" srcOrd="0" destOrd="0" parTransId="{3B279582-99AE-48D7-933F-E8419310205B}" sibTransId="{EE1D3438-A47F-4596-AD3D-9D9505F56855}"/>
    <dgm:cxn modelId="{89C0C5A5-755A-4154-8309-C2E828222AC8}" type="presOf" srcId="{9CE90E8F-574F-4BCD-9272-C48F4D5BDFE4}" destId="{72F428DD-28D1-4CD6-88C4-B9381A287202}" srcOrd="0" destOrd="0" presId="urn:microsoft.com/office/officeart/2005/8/layout/default"/>
    <dgm:cxn modelId="{3A34E239-4947-4E70-A313-97FF113909C9}" srcId="{4513FBB5-5DC4-49FB-AA69-331FC42DA443}" destId="{3582DF4E-BF12-434F-95BF-B4DC013D4C34}" srcOrd="3" destOrd="0" parTransId="{78B89889-3AED-43A6-972E-190AF98AEAD6}" sibTransId="{1EB07265-AF7E-405D-BA60-35ADC9104B71}"/>
    <dgm:cxn modelId="{E3B1F385-609B-4521-9427-4D39BB18F7CD}" type="presOf" srcId="{3582DF4E-BF12-434F-95BF-B4DC013D4C34}" destId="{946CE816-B191-420C-922B-E5FB7D2E4CDF}" srcOrd="0" destOrd="0" presId="urn:microsoft.com/office/officeart/2005/8/layout/default"/>
    <dgm:cxn modelId="{224E745D-398E-4831-BBAB-E26D659E9AA4}" srcId="{4513FBB5-5DC4-49FB-AA69-331FC42DA443}" destId="{24F30F53-74DD-4207-A8C8-7CB0B1230E35}" srcOrd="2" destOrd="0" parTransId="{BD8A2903-57B3-4769-B7C6-2F5B3413275F}" sibTransId="{EBD0DF4B-9315-414C-844E-1BA3DAF0D266}"/>
    <dgm:cxn modelId="{08B86083-A734-45FC-8AD0-0A7EEB4830D5}" type="presParOf" srcId="{77F2B43C-C3B7-460F-931E-65F9D9661E64}" destId="{72F428DD-28D1-4CD6-88C4-B9381A287202}" srcOrd="0" destOrd="0" presId="urn:microsoft.com/office/officeart/2005/8/layout/default"/>
    <dgm:cxn modelId="{3AC59913-0901-4E24-B94F-19B21CBDF188}" type="presParOf" srcId="{77F2B43C-C3B7-460F-931E-65F9D9661E64}" destId="{A2ED380E-D075-43C1-A0CC-F83A471261C5}" srcOrd="1" destOrd="0" presId="urn:microsoft.com/office/officeart/2005/8/layout/default"/>
    <dgm:cxn modelId="{D02235CA-1FD1-4418-9346-FD52C8A964B0}" type="presParOf" srcId="{77F2B43C-C3B7-460F-931E-65F9D9661E64}" destId="{59645F7D-90BF-4BDC-99B1-4D242716717C}" srcOrd="2" destOrd="0" presId="urn:microsoft.com/office/officeart/2005/8/layout/default"/>
    <dgm:cxn modelId="{3388A62C-A5F4-4ADC-84A2-7242E4573A51}" type="presParOf" srcId="{77F2B43C-C3B7-460F-931E-65F9D9661E64}" destId="{5441685A-CBBC-4DEF-81C8-200ED1912602}" srcOrd="3" destOrd="0" presId="urn:microsoft.com/office/officeart/2005/8/layout/default"/>
    <dgm:cxn modelId="{03F853C0-FCB4-4221-A943-0CE3E21A1DAB}" type="presParOf" srcId="{77F2B43C-C3B7-460F-931E-65F9D9661E64}" destId="{587E6D18-90BE-4C61-BBAF-400BBF61DF86}" srcOrd="4" destOrd="0" presId="urn:microsoft.com/office/officeart/2005/8/layout/default"/>
    <dgm:cxn modelId="{B6FC8D3D-D3DD-45DB-9265-C5434E0E054C}" type="presParOf" srcId="{77F2B43C-C3B7-460F-931E-65F9D9661E64}" destId="{3D4119D6-F877-421A-B083-67B3E51CB20A}" srcOrd="5" destOrd="0" presId="urn:microsoft.com/office/officeart/2005/8/layout/default"/>
    <dgm:cxn modelId="{029EF815-3069-4F0E-9523-8354DEDF8F88}" type="presParOf" srcId="{77F2B43C-C3B7-460F-931E-65F9D9661E64}" destId="{946CE816-B191-420C-922B-E5FB7D2E4CD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69D265-BF40-49B4-92BA-B442D43FDDE6}" type="doc">
      <dgm:prSet loTypeId="urn:microsoft.com/office/officeart/2005/8/layout/default#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26F58FB6-DD01-4677-B52D-77524245DD9C}">
      <dgm:prSet phldrT="[Текст]"/>
      <dgm:spPr/>
      <dgm:t>
        <a:bodyPr/>
        <a:lstStyle/>
        <a:p>
          <a:r>
            <a:rPr lang="ru-RU" dirty="0" smtClean="0"/>
            <a:t>1. Найти экватор.</a:t>
          </a:r>
          <a:endParaRPr lang="ru-RU" dirty="0"/>
        </a:p>
      </dgm:t>
    </dgm:pt>
    <dgm:pt modelId="{438CBFDA-FDD0-49BB-8366-209374F40FD9}" type="parTrans" cxnId="{AAE2F85A-D40F-4634-BE19-16F2193BE107}">
      <dgm:prSet/>
      <dgm:spPr/>
      <dgm:t>
        <a:bodyPr/>
        <a:lstStyle/>
        <a:p>
          <a:endParaRPr lang="ru-RU"/>
        </a:p>
      </dgm:t>
    </dgm:pt>
    <dgm:pt modelId="{FE083A77-15E2-4B5B-902C-B3DA47F4F77E}" type="sibTrans" cxnId="{AAE2F85A-D40F-4634-BE19-16F2193BE107}">
      <dgm:prSet/>
      <dgm:spPr/>
      <dgm:t>
        <a:bodyPr/>
        <a:lstStyle/>
        <a:p>
          <a:endParaRPr lang="ru-RU"/>
        </a:p>
      </dgm:t>
    </dgm:pt>
    <dgm:pt modelId="{FBA90804-5D96-4784-9E60-89AD3E454F85}">
      <dgm:prSet/>
      <dgm:spPr/>
      <dgm:t>
        <a:bodyPr/>
        <a:lstStyle/>
        <a:p>
          <a:r>
            <a:rPr lang="ru-RU" dirty="0" smtClean="0"/>
            <a:t>2. Определить, в каком направлении двигаться: к северу или к югу.</a:t>
          </a:r>
          <a:endParaRPr lang="ru-RU" dirty="0"/>
        </a:p>
      </dgm:t>
    </dgm:pt>
    <dgm:pt modelId="{608FD225-03D2-45A9-AF86-AD54EBB1FFD5}" type="parTrans" cxnId="{C165DDCA-A08E-4EDC-B12D-35D8A93C2E1D}">
      <dgm:prSet/>
      <dgm:spPr/>
      <dgm:t>
        <a:bodyPr/>
        <a:lstStyle/>
        <a:p>
          <a:endParaRPr lang="ru-RU"/>
        </a:p>
      </dgm:t>
    </dgm:pt>
    <dgm:pt modelId="{417BFDCF-C4AF-4E3A-9724-DF5BB4B34E63}" type="sibTrans" cxnId="{C165DDCA-A08E-4EDC-B12D-35D8A93C2E1D}">
      <dgm:prSet/>
      <dgm:spPr/>
      <dgm:t>
        <a:bodyPr/>
        <a:lstStyle/>
        <a:p>
          <a:endParaRPr lang="ru-RU"/>
        </a:p>
      </dgm:t>
    </dgm:pt>
    <dgm:pt modelId="{BF6DA5F0-E562-4C7A-B174-8D2942840393}">
      <dgm:prSet/>
      <dgm:spPr/>
      <dgm:t>
        <a:bodyPr/>
        <a:lstStyle/>
        <a:p>
          <a:r>
            <a:rPr lang="ru-RU" dirty="0" smtClean="0"/>
            <a:t>3.Найти параллель с заданной величиной.</a:t>
          </a:r>
          <a:endParaRPr lang="ru-RU" dirty="0"/>
        </a:p>
      </dgm:t>
    </dgm:pt>
    <dgm:pt modelId="{962DB4D2-B07D-445B-9C51-6122ED931224}" type="parTrans" cxnId="{71715FD3-C4BF-4801-8D62-3EB4E3A263D6}">
      <dgm:prSet/>
      <dgm:spPr/>
      <dgm:t>
        <a:bodyPr/>
        <a:lstStyle/>
        <a:p>
          <a:endParaRPr lang="ru-RU"/>
        </a:p>
      </dgm:t>
    </dgm:pt>
    <dgm:pt modelId="{39D7160F-9DAC-4822-B4E2-86938E436E8E}" type="sibTrans" cxnId="{71715FD3-C4BF-4801-8D62-3EB4E3A263D6}">
      <dgm:prSet/>
      <dgm:spPr/>
      <dgm:t>
        <a:bodyPr/>
        <a:lstStyle/>
        <a:p>
          <a:endParaRPr lang="ru-RU"/>
        </a:p>
      </dgm:t>
    </dgm:pt>
    <dgm:pt modelId="{1FF1D8C9-13C3-43D6-BC67-470DECD9697F}">
      <dgm:prSet/>
      <dgm:spPr/>
      <dgm:t>
        <a:bodyPr/>
        <a:lstStyle/>
        <a:p>
          <a:r>
            <a:rPr lang="ru-RU" dirty="0" smtClean="0"/>
            <a:t>4. Мысленно или карандашом провести новую параллель с заданной величиной.</a:t>
          </a:r>
          <a:endParaRPr lang="ru-RU" dirty="0"/>
        </a:p>
      </dgm:t>
    </dgm:pt>
    <dgm:pt modelId="{2E123DA9-69E1-494A-858D-3024A7813A87}" type="parTrans" cxnId="{CB6251C0-6B42-40A0-9A30-9D6C2F7136A9}">
      <dgm:prSet/>
      <dgm:spPr/>
      <dgm:t>
        <a:bodyPr/>
        <a:lstStyle/>
        <a:p>
          <a:endParaRPr lang="ru-RU"/>
        </a:p>
      </dgm:t>
    </dgm:pt>
    <dgm:pt modelId="{D8089ADD-2F6B-4A00-8678-26B776A02A20}" type="sibTrans" cxnId="{CB6251C0-6B42-40A0-9A30-9D6C2F7136A9}">
      <dgm:prSet/>
      <dgm:spPr/>
      <dgm:t>
        <a:bodyPr/>
        <a:lstStyle/>
        <a:p>
          <a:endParaRPr lang="ru-RU"/>
        </a:p>
      </dgm:t>
    </dgm:pt>
    <dgm:pt modelId="{6A77F934-29E3-4BD1-A6F4-8545BEA931AD}" type="pres">
      <dgm:prSet presAssocID="{8C69D265-BF40-49B4-92BA-B442D43FDD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3435AD-B727-4117-807C-AF2E9CB80F2C}" type="pres">
      <dgm:prSet presAssocID="{26F58FB6-DD01-4677-B52D-77524245DD9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D4709-CECF-41B8-BC0D-41C768638FEA}" type="pres">
      <dgm:prSet presAssocID="{FE083A77-15E2-4B5B-902C-B3DA47F4F77E}" presName="sibTrans" presStyleCnt="0"/>
      <dgm:spPr/>
    </dgm:pt>
    <dgm:pt modelId="{9FC04EC6-1DC8-4FA7-9100-7FDEF9A17C8C}" type="pres">
      <dgm:prSet presAssocID="{FBA90804-5D96-4784-9E60-89AD3E454F8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285D6-7EB4-4099-BD27-51968CC67285}" type="pres">
      <dgm:prSet presAssocID="{417BFDCF-C4AF-4E3A-9724-DF5BB4B34E63}" presName="sibTrans" presStyleCnt="0"/>
      <dgm:spPr/>
    </dgm:pt>
    <dgm:pt modelId="{1A33B420-6DD3-4652-806C-CE70592796BC}" type="pres">
      <dgm:prSet presAssocID="{BF6DA5F0-E562-4C7A-B174-8D294284039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FC179-870B-43CA-86AD-736AB9942F13}" type="pres">
      <dgm:prSet presAssocID="{39D7160F-9DAC-4822-B4E2-86938E436E8E}" presName="sibTrans" presStyleCnt="0"/>
      <dgm:spPr/>
    </dgm:pt>
    <dgm:pt modelId="{21D27E6A-83B9-4501-8D69-49FE2E3351C1}" type="pres">
      <dgm:prSet presAssocID="{1FF1D8C9-13C3-43D6-BC67-470DECD969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F4361A-46D2-44FF-87D0-4BC5D81961C2}" type="presOf" srcId="{26F58FB6-DD01-4677-B52D-77524245DD9C}" destId="{B63435AD-B727-4117-807C-AF2E9CB80F2C}" srcOrd="0" destOrd="0" presId="urn:microsoft.com/office/officeart/2005/8/layout/default#1"/>
    <dgm:cxn modelId="{C165DDCA-A08E-4EDC-B12D-35D8A93C2E1D}" srcId="{8C69D265-BF40-49B4-92BA-B442D43FDDE6}" destId="{FBA90804-5D96-4784-9E60-89AD3E454F85}" srcOrd="1" destOrd="0" parTransId="{608FD225-03D2-45A9-AF86-AD54EBB1FFD5}" sibTransId="{417BFDCF-C4AF-4E3A-9724-DF5BB4B34E63}"/>
    <dgm:cxn modelId="{CB6251C0-6B42-40A0-9A30-9D6C2F7136A9}" srcId="{8C69D265-BF40-49B4-92BA-B442D43FDDE6}" destId="{1FF1D8C9-13C3-43D6-BC67-470DECD9697F}" srcOrd="3" destOrd="0" parTransId="{2E123DA9-69E1-494A-858D-3024A7813A87}" sibTransId="{D8089ADD-2F6B-4A00-8678-26B776A02A20}"/>
    <dgm:cxn modelId="{14F4E379-3D77-4413-8415-22DEB6640A27}" type="presOf" srcId="{BF6DA5F0-E562-4C7A-B174-8D2942840393}" destId="{1A33B420-6DD3-4652-806C-CE70592796BC}" srcOrd="0" destOrd="0" presId="urn:microsoft.com/office/officeart/2005/8/layout/default#1"/>
    <dgm:cxn modelId="{71715FD3-C4BF-4801-8D62-3EB4E3A263D6}" srcId="{8C69D265-BF40-49B4-92BA-B442D43FDDE6}" destId="{BF6DA5F0-E562-4C7A-B174-8D2942840393}" srcOrd="2" destOrd="0" parTransId="{962DB4D2-B07D-445B-9C51-6122ED931224}" sibTransId="{39D7160F-9DAC-4822-B4E2-86938E436E8E}"/>
    <dgm:cxn modelId="{AAE2F85A-D40F-4634-BE19-16F2193BE107}" srcId="{8C69D265-BF40-49B4-92BA-B442D43FDDE6}" destId="{26F58FB6-DD01-4677-B52D-77524245DD9C}" srcOrd="0" destOrd="0" parTransId="{438CBFDA-FDD0-49BB-8366-209374F40FD9}" sibTransId="{FE083A77-15E2-4B5B-902C-B3DA47F4F77E}"/>
    <dgm:cxn modelId="{B51FD0C9-783E-402A-AFDC-7D4AC53B8002}" type="presOf" srcId="{8C69D265-BF40-49B4-92BA-B442D43FDDE6}" destId="{6A77F934-29E3-4BD1-A6F4-8545BEA931AD}" srcOrd="0" destOrd="0" presId="urn:microsoft.com/office/officeart/2005/8/layout/default#1"/>
    <dgm:cxn modelId="{F77C0F5D-CC4C-4E45-8DAE-D896A59C0C82}" type="presOf" srcId="{1FF1D8C9-13C3-43D6-BC67-470DECD9697F}" destId="{21D27E6A-83B9-4501-8D69-49FE2E3351C1}" srcOrd="0" destOrd="0" presId="urn:microsoft.com/office/officeart/2005/8/layout/default#1"/>
    <dgm:cxn modelId="{420FB295-4259-417D-B1EF-05B94CCB395E}" type="presOf" srcId="{FBA90804-5D96-4784-9E60-89AD3E454F85}" destId="{9FC04EC6-1DC8-4FA7-9100-7FDEF9A17C8C}" srcOrd="0" destOrd="0" presId="urn:microsoft.com/office/officeart/2005/8/layout/default#1"/>
    <dgm:cxn modelId="{B9929091-C4EC-4236-8474-5C9EC9744450}" type="presParOf" srcId="{6A77F934-29E3-4BD1-A6F4-8545BEA931AD}" destId="{B63435AD-B727-4117-807C-AF2E9CB80F2C}" srcOrd="0" destOrd="0" presId="urn:microsoft.com/office/officeart/2005/8/layout/default#1"/>
    <dgm:cxn modelId="{911D6D15-7529-4291-A0AD-7199D1F86ED6}" type="presParOf" srcId="{6A77F934-29E3-4BD1-A6F4-8545BEA931AD}" destId="{01BD4709-CECF-41B8-BC0D-41C768638FEA}" srcOrd="1" destOrd="0" presId="urn:microsoft.com/office/officeart/2005/8/layout/default#1"/>
    <dgm:cxn modelId="{8B9DB44E-64E8-4ACD-ABA8-7294FC65B33D}" type="presParOf" srcId="{6A77F934-29E3-4BD1-A6F4-8545BEA931AD}" destId="{9FC04EC6-1DC8-4FA7-9100-7FDEF9A17C8C}" srcOrd="2" destOrd="0" presId="urn:microsoft.com/office/officeart/2005/8/layout/default#1"/>
    <dgm:cxn modelId="{77E6483A-1E9A-4632-9AAF-AD7CE20FBCEE}" type="presParOf" srcId="{6A77F934-29E3-4BD1-A6F4-8545BEA931AD}" destId="{D92285D6-7EB4-4099-BD27-51968CC67285}" srcOrd="3" destOrd="0" presId="urn:microsoft.com/office/officeart/2005/8/layout/default#1"/>
    <dgm:cxn modelId="{19C4837A-49DA-403A-A1E9-7D2ABBFE7B67}" type="presParOf" srcId="{6A77F934-29E3-4BD1-A6F4-8545BEA931AD}" destId="{1A33B420-6DD3-4652-806C-CE70592796BC}" srcOrd="4" destOrd="0" presId="urn:microsoft.com/office/officeart/2005/8/layout/default#1"/>
    <dgm:cxn modelId="{CFB5AD8B-4343-4F56-8A37-6D504F693C7D}" type="presParOf" srcId="{6A77F934-29E3-4BD1-A6F4-8545BEA931AD}" destId="{DE6FC179-870B-43CA-86AD-736AB9942F13}" srcOrd="5" destOrd="0" presId="urn:microsoft.com/office/officeart/2005/8/layout/default#1"/>
    <dgm:cxn modelId="{93FF9DA5-97EB-4B81-92F4-5E787445E92C}" type="presParOf" srcId="{6A77F934-29E3-4BD1-A6F4-8545BEA931AD}" destId="{21D27E6A-83B9-4501-8D69-49FE2E3351C1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69D265-BF40-49B4-92BA-B442D43FDDE6}" type="doc">
      <dgm:prSet loTypeId="urn:microsoft.com/office/officeart/2005/8/layout/default#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67C505A-D7A9-4B33-8000-B808C4DE8712}">
      <dgm:prSet/>
      <dgm:spPr/>
      <dgm:t>
        <a:bodyPr/>
        <a:lstStyle/>
        <a:p>
          <a:r>
            <a:rPr lang="ru-RU" dirty="0" smtClean="0"/>
            <a:t>1. Найти нулевой меридиан.</a:t>
          </a:r>
          <a:endParaRPr lang="ru-RU" dirty="0"/>
        </a:p>
      </dgm:t>
    </dgm:pt>
    <dgm:pt modelId="{AB277EB5-8509-4E23-8903-05D1C11E75BC}" type="parTrans" cxnId="{01479A5A-D74E-49EE-B7DA-27520753F7AF}">
      <dgm:prSet/>
      <dgm:spPr/>
      <dgm:t>
        <a:bodyPr/>
        <a:lstStyle/>
        <a:p>
          <a:endParaRPr lang="ru-RU"/>
        </a:p>
      </dgm:t>
    </dgm:pt>
    <dgm:pt modelId="{DA4CA5F5-8109-43DE-98F1-ED5D5B03FA57}" type="sibTrans" cxnId="{01479A5A-D74E-49EE-B7DA-27520753F7AF}">
      <dgm:prSet/>
      <dgm:spPr/>
      <dgm:t>
        <a:bodyPr/>
        <a:lstStyle/>
        <a:p>
          <a:endParaRPr lang="ru-RU"/>
        </a:p>
      </dgm:t>
    </dgm:pt>
    <dgm:pt modelId="{949A1D4D-3267-4D99-A6F3-94F2D0BB331F}">
      <dgm:prSet/>
      <dgm:spPr/>
      <dgm:t>
        <a:bodyPr/>
        <a:lstStyle/>
        <a:p>
          <a:r>
            <a:rPr lang="ru-RU" dirty="0" smtClean="0"/>
            <a:t>2. Определить, в каком направлении двигаться: к западу или востоку.</a:t>
          </a:r>
          <a:endParaRPr lang="ru-RU" dirty="0"/>
        </a:p>
      </dgm:t>
    </dgm:pt>
    <dgm:pt modelId="{09BF818E-28CC-4917-8F34-E724D7BD76D6}" type="parTrans" cxnId="{382305E4-0BEB-43B4-868E-8C0C3DD4EAB8}">
      <dgm:prSet/>
      <dgm:spPr/>
      <dgm:t>
        <a:bodyPr/>
        <a:lstStyle/>
        <a:p>
          <a:endParaRPr lang="ru-RU"/>
        </a:p>
      </dgm:t>
    </dgm:pt>
    <dgm:pt modelId="{70C5E020-5FDC-43FE-9F91-125BB5FAD1B1}" type="sibTrans" cxnId="{382305E4-0BEB-43B4-868E-8C0C3DD4EAB8}">
      <dgm:prSet/>
      <dgm:spPr/>
      <dgm:t>
        <a:bodyPr/>
        <a:lstStyle/>
        <a:p>
          <a:endParaRPr lang="ru-RU"/>
        </a:p>
      </dgm:t>
    </dgm:pt>
    <dgm:pt modelId="{AC48DA78-545F-4AAB-9081-C31A09765047}">
      <dgm:prSet/>
      <dgm:spPr/>
      <dgm:t>
        <a:bodyPr/>
        <a:lstStyle/>
        <a:p>
          <a:r>
            <a:rPr lang="ru-RU" dirty="0" smtClean="0"/>
            <a:t>3. Найти меридиан с заданной величиной.</a:t>
          </a:r>
          <a:endParaRPr lang="ru-RU" dirty="0"/>
        </a:p>
      </dgm:t>
    </dgm:pt>
    <dgm:pt modelId="{4E8CAD7F-D57A-46B7-8114-B3FB0C69A1FC}" type="parTrans" cxnId="{2039B355-53C0-43B4-8452-9443CA75388D}">
      <dgm:prSet/>
      <dgm:spPr/>
      <dgm:t>
        <a:bodyPr/>
        <a:lstStyle/>
        <a:p>
          <a:endParaRPr lang="ru-RU"/>
        </a:p>
      </dgm:t>
    </dgm:pt>
    <dgm:pt modelId="{819F9B88-BF56-4F61-BB04-74C8FB7E01A3}" type="sibTrans" cxnId="{2039B355-53C0-43B4-8452-9443CA75388D}">
      <dgm:prSet/>
      <dgm:spPr/>
      <dgm:t>
        <a:bodyPr/>
        <a:lstStyle/>
        <a:p>
          <a:endParaRPr lang="ru-RU"/>
        </a:p>
      </dgm:t>
    </dgm:pt>
    <dgm:pt modelId="{F6E57F42-ADE5-495E-A1E2-B75FBCF8F8EF}">
      <dgm:prSet/>
      <dgm:spPr/>
      <dgm:t>
        <a:bodyPr/>
        <a:lstStyle/>
        <a:p>
          <a:r>
            <a:rPr lang="ru-RU" dirty="0" smtClean="0"/>
            <a:t>4. Мысленно или карандашом провести новый меридиан с заданной величиной.</a:t>
          </a:r>
          <a:endParaRPr lang="ru-RU" dirty="0"/>
        </a:p>
      </dgm:t>
    </dgm:pt>
    <dgm:pt modelId="{925B6FE1-84D7-4A7F-A1E4-64C770755367}" type="parTrans" cxnId="{C97734FB-FD72-47B3-BAD1-9E737AAB4D97}">
      <dgm:prSet/>
      <dgm:spPr/>
      <dgm:t>
        <a:bodyPr/>
        <a:lstStyle/>
        <a:p>
          <a:endParaRPr lang="ru-RU"/>
        </a:p>
      </dgm:t>
    </dgm:pt>
    <dgm:pt modelId="{2AA891C1-FBFD-40F9-8B88-77C05ABEA4FF}" type="sibTrans" cxnId="{C97734FB-FD72-47B3-BAD1-9E737AAB4D97}">
      <dgm:prSet/>
      <dgm:spPr/>
      <dgm:t>
        <a:bodyPr/>
        <a:lstStyle/>
        <a:p>
          <a:endParaRPr lang="ru-RU"/>
        </a:p>
      </dgm:t>
    </dgm:pt>
    <dgm:pt modelId="{6A77F934-29E3-4BD1-A6F4-8545BEA931AD}" type="pres">
      <dgm:prSet presAssocID="{8C69D265-BF40-49B4-92BA-B442D43FDD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AE2616-53F2-4750-A224-A1772527897D}" type="pres">
      <dgm:prSet presAssocID="{D67C505A-D7A9-4B33-8000-B808C4DE871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87EE8-D6AD-4673-9E8F-53D9618DD6B7}" type="pres">
      <dgm:prSet presAssocID="{DA4CA5F5-8109-43DE-98F1-ED5D5B03FA57}" presName="sibTrans" presStyleCnt="0"/>
      <dgm:spPr/>
    </dgm:pt>
    <dgm:pt modelId="{19ED736D-C9D1-46D1-8110-2BC33296A6A1}" type="pres">
      <dgm:prSet presAssocID="{949A1D4D-3267-4D99-A6F3-94F2D0BB331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D3C87-93FB-4B43-9928-8D29BF03AF21}" type="pres">
      <dgm:prSet presAssocID="{70C5E020-5FDC-43FE-9F91-125BB5FAD1B1}" presName="sibTrans" presStyleCnt="0"/>
      <dgm:spPr/>
    </dgm:pt>
    <dgm:pt modelId="{A507CB6F-F432-43BB-9DB0-40D27B54E492}" type="pres">
      <dgm:prSet presAssocID="{AC48DA78-545F-4AAB-9081-C31A0976504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30659-00FE-492E-A49C-128EFC399D06}" type="pres">
      <dgm:prSet presAssocID="{819F9B88-BF56-4F61-BB04-74C8FB7E01A3}" presName="sibTrans" presStyleCnt="0"/>
      <dgm:spPr/>
    </dgm:pt>
    <dgm:pt modelId="{8CDB30A0-A499-4CF1-B821-3AB95E426BEA}" type="pres">
      <dgm:prSet presAssocID="{F6E57F42-ADE5-495E-A1E2-B75FBCF8F8E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552492-0EE1-4633-90C2-186F99DEC7D9}" type="presOf" srcId="{8C69D265-BF40-49B4-92BA-B442D43FDDE6}" destId="{6A77F934-29E3-4BD1-A6F4-8545BEA931AD}" srcOrd="0" destOrd="0" presId="urn:microsoft.com/office/officeart/2005/8/layout/default#2"/>
    <dgm:cxn modelId="{2039B355-53C0-43B4-8452-9443CA75388D}" srcId="{8C69D265-BF40-49B4-92BA-B442D43FDDE6}" destId="{AC48DA78-545F-4AAB-9081-C31A09765047}" srcOrd="2" destOrd="0" parTransId="{4E8CAD7F-D57A-46B7-8114-B3FB0C69A1FC}" sibTransId="{819F9B88-BF56-4F61-BB04-74C8FB7E01A3}"/>
    <dgm:cxn modelId="{D11AF9A6-497F-4E7B-A4DA-1BC8E815C6C1}" type="presOf" srcId="{AC48DA78-545F-4AAB-9081-C31A09765047}" destId="{A507CB6F-F432-43BB-9DB0-40D27B54E492}" srcOrd="0" destOrd="0" presId="urn:microsoft.com/office/officeart/2005/8/layout/default#2"/>
    <dgm:cxn modelId="{01479A5A-D74E-49EE-B7DA-27520753F7AF}" srcId="{8C69D265-BF40-49B4-92BA-B442D43FDDE6}" destId="{D67C505A-D7A9-4B33-8000-B808C4DE8712}" srcOrd="0" destOrd="0" parTransId="{AB277EB5-8509-4E23-8903-05D1C11E75BC}" sibTransId="{DA4CA5F5-8109-43DE-98F1-ED5D5B03FA57}"/>
    <dgm:cxn modelId="{51F4855D-E054-4913-B2B6-227BDD87A682}" type="presOf" srcId="{D67C505A-D7A9-4B33-8000-B808C4DE8712}" destId="{89AE2616-53F2-4750-A224-A1772527897D}" srcOrd="0" destOrd="0" presId="urn:microsoft.com/office/officeart/2005/8/layout/default#2"/>
    <dgm:cxn modelId="{92ADCAA0-2044-48E1-BC05-4CBF57EFC975}" type="presOf" srcId="{949A1D4D-3267-4D99-A6F3-94F2D0BB331F}" destId="{19ED736D-C9D1-46D1-8110-2BC33296A6A1}" srcOrd="0" destOrd="0" presId="urn:microsoft.com/office/officeart/2005/8/layout/default#2"/>
    <dgm:cxn modelId="{B5E9D99F-DABD-4E78-A395-1056A968692A}" type="presOf" srcId="{F6E57F42-ADE5-495E-A1E2-B75FBCF8F8EF}" destId="{8CDB30A0-A499-4CF1-B821-3AB95E426BEA}" srcOrd="0" destOrd="0" presId="urn:microsoft.com/office/officeart/2005/8/layout/default#2"/>
    <dgm:cxn modelId="{382305E4-0BEB-43B4-868E-8C0C3DD4EAB8}" srcId="{8C69D265-BF40-49B4-92BA-B442D43FDDE6}" destId="{949A1D4D-3267-4D99-A6F3-94F2D0BB331F}" srcOrd="1" destOrd="0" parTransId="{09BF818E-28CC-4917-8F34-E724D7BD76D6}" sibTransId="{70C5E020-5FDC-43FE-9F91-125BB5FAD1B1}"/>
    <dgm:cxn modelId="{C97734FB-FD72-47B3-BAD1-9E737AAB4D97}" srcId="{8C69D265-BF40-49B4-92BA-B442D43FDDE6}" destId="{F6E57F42-ADE5-495E-A1E2-B75FBCF8F8EF}" srcOrd="3" destOrd="0" parTransId="{925B6FE1-84D7-4A7F-A1E4-64C770755367}" sibTransId="{2AA891C1-FBFD-40F9-8B88-77C05ABEA4FF}"/>
    <dgm:cxn modelId="{B8326BB4-91CB-478B-A62D-863145F93588}" type="presParOf" srcId="{6A77F934-29E3-4BD1-A6F4-8545BEA931AD}" destId="{89AE2616-53F2-4750-A224-A1772527897D}" srcOrd="0" destOrd="0" presId="urn:microsoft.com/office/officeart/2005/8/layout/default#2"/>
    <dgm:cxn modelId="{9B74EF46-71DD-4638-8183-8790B4A8B778}" type="presParOf" srcId="{6A77F934-29E3-4BD1-A6F4-8545BEA931AD}" destId="{56387EE8-D6AD-4673-9E8F-53D9618DD6B7}" srcOrd="1" destOrd="0" presId="urn:microsoft.com/office/officeart/2005/8/layout/default#2"/>
    <dgm:cxn modelId="{6D8F949B-68E3-4342-A20B-51BF6EF9D89B}" type="presParOf" srcId="{6A77F934-29E3-4BD1-A6F4-8545BEA931AD}" destId="{19ED736D-C9D1-46D1-8110-2BC33296A6A1}" srcOrd="2" destOrd="0" presId="urn:microsoft.com/office/officeart/2005/8/layout/default#2"/>
    <dgm:cxn modelId="{7EA8923D-C9A2-4F76-92C0-00C06D81638A}" type="presParOf" srcId="{6A77F934-29E3-4BD1-A6F4-8545BEA931AD}" destId="{CAFD3C87-93FB-4B43-9928-8D29BF03AF21}" srcOrd="3" destOrd="0" presId="urn:microsoft.com/office/officeart/2005/8/layout/default#2"/>
    <dgm:cxn modelId="{9CEA2E64-AB4A-4822-9C96-4522DE000C10}" type="presParOf" srcId="{6A77F934-29E3-4BD1-A6F4-8545BEA931AD}" destId="{A507CB6F-F432-43BB-9DB0-40D27B54E492}" srcOrd="4" destOrd="0" presId="urn:microsoft.com/office/officeart/2005/8/layout/default#2"/>
    <dgm:cxn modelId="{F037ACED-EB92-4B16-A936-0A2206D74658}" type="presParOf" srcId="{6A77F934-29E3-4BD1-A6F4-8545BEA931AD}" destId="{26A30659-00FE-492E-A49C-128EFC399D06}" srcOrd="5" destOrd="0" presId="urn:microsoft.com/office/officeart/2005/8/layout/default#2"/>
    <dgm:cxn modelId="{5FAB8049-4761-4D0A-A94A-37D4990F1A3B}" type="presParOf" srcId="{6A77F934-29E3-4BD1-A6F4-8545BEA931AD}" destId="{8CDB30A0-A499-4CF1-B821-3AB95E426BEA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69D265-BF40-49B4-92BA-B442D43FDDE6}" type="doc">
      <dgm:prSet loTypeId="urn:microsoft.com/office/officeart/2005/8/layout/default#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240DD67-EB7C-490D-B6D5-4D5444ECF50B}">
      <dgm:prSet/>
      <dgm:spPr/>
      <dgm:t>
        <a:bodyPr/>
        <a:lstStyle/>
        <a:p>
          <a:r>
            <a:rPr lang="ru-RU" smtClean="0"/>
            <a:t>Соединить проведенные параллель и меридиан  до точки пересечения</a:t>
          </a:r>
          <a:endParaRPr lang="ru-RU"/>
        </a:p>
      </dgm:t>
    </dgm:pt>
    <dgm:pt modelId="{6892B992-1456-4CF0-93DF-3EB507660EEA}" type="parTrans" cxnId="{5620AF2D-2AC3-4251-A8C3-29200A162889}">
      <dgm:prSet/>
      <dgm:spPr/>
      <dgm:t>
        <a:bodyPr/>
        <a:lstStyle/>
        <a:p>
          <a:endParaRPr lang="ru-RU"/>
        </a:p>
      </dgm:t>
    </dgm:pt>
    <dgm:pt modelId="{2ABCE85F-E195-4883-8B32-172207203253}" type="sibTrans" cxnId="{5620AF2D-2AC3-4251-A8C3-29200A162889}">
      <dgm:prSet/>
      <dgm:spPr/>
      <dgm:t>
        <a:bodyPr/>
        <a:lstStyle/>
        <a:p>
          <a:endParaRPr lang="ru-RU"/>
        </a:p>
      </dgm:t>
    </dgm:pt>
    <dgm:pt modelId="{6A77F934-29E3-4BD1-A6F4-8545BEA931AD}" type="pres">
      <dgm:prSet presAssocID="{8C69D265-BF40-49B4-92BA-B442D43FDD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262FE9-8FD0-4F81-A1C8-47F5B9090C72}" type="pres">
      <dgm:prSet presAssocID="{A240DD67-EB7C-490D-B6D5-4D5444ECF50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91B2B4-8D8F-46CB-B191-C9CFA6D7ED1F}" type="presOf" srcId="{A240DD67-EB7C-490D-B6D5-4D5444ECF50B}" destId="{A7262FE9-8FD0-4F81-A1C8-47F5B9090C72}" srcOrd="0" destOrd="0" presId="urn:microsoft.com/office/officeart/2005/8/layout/default#3"/>
    <dgm:cxn modelId="{085AC267-7516-4E73-9175-6E673C83FE33}" type="presOf" srcId="{8C69D265-BF40-49B4-92BA-B442D43FDDE6}" destId="{6A77F934-29E3-4BD1-A6F4-8545BEA931AD}" srcOrd="0" destOrd="0" presId="urn:microsoft.com/office/officeart/2005/8/layout/default#3"/>
    <dgm:cxn modelId="{5620AF2D-2AC3-4251-A8C3-29200A162889}" srcId="{8C69D265-BF40-49B4-92BA-B442D43FDDE6}" destId="{A240DD67-EB7C-490D-B6D5-4D5444ECF50B}" srcOrd="0" destOrd="0" parTransId="{6892B992-1456-4CF0-93DF-3EB507660EEA}" sibTransId="{2ABCE85F-E195-4883-8B32-172207203253}"/>
    <dgm:cxn modelId="{32C7CB6C-50A6-48B7-AC70-8F951C2C2868}" type="presParOf" srcId="{6A77F934-29E3-4BD1-A6F4-8545BEA931AD}" destId="{A7262FE9-8FD0-4F81-A1C8-47F5B9090C72}" srcOrd="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69D265-BF40-49B4-92BA-B442D43FDDE6}" type="doc">
      <dgm:prSet loTypeId="urn:microsoft.com/office/officeart/2005/8/layout/default#4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240DD67-EB7C-490D-B6D5-4D5444ECF50B}">
      <dgm:prSet/>
      <dgm:spPr/>
      <dgm:t>
        <a:bodyPr/>
        <a:lstStyle/>
        <a:p>
          <a:r>
            <a:rPr lang="ru-RU" dirty="0" smtClean="0"/>
            <a:t>В точке пересечения будет расположен объект</a:t>
          </a:r>
          <a:endParaRPr lang="ru-RU" dirty="0"/>
        </a:p>
      </dgm:t>
    </dgm:pt>
    <dgm:pt modelId="{6892B992-1456-4CF0-93DF-3EB507660EEA}" type="parTrans" cxnId="{5620AF2D-2AC3-4251-A8C3-29200A162889}">
      <dgm:prSet/>
      <dgm:spPr/>
      <dgm:t>
        <a:bodyPr/>
        <a:lstStyle/>
        <a:p>
          <a:endParaRPr lang="ru-RU"/>
        </a:p>
      </dgm:t>
    </dgm:pt>
    <dgm:pt modelId="{2ABCE85F-E195-4883-8B32-172207203253}" type="sibTrans" cxnId="{5620AF2D-2AC3-4251-A8C3-29200A162889}">
      <dgm:prSet/>
      <dgm:spPr/>
      <dgm:t>
        <a:bodyPr/>
        <a:lstStyle/>
        <a:p>
          <a:endParaRPr lang="ru-RU"/>
        </a:p>
      </dgm:t>
    </dgm:pt>
    <dgm:pt modelId="{6A77F934-29E3-4BD1-A6F4-8545BEA931AD}" type="pres">
      <dgm:prSet presAssocID="{8C69D265-BF40-49B4-92BA-B442D43FDD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262FE9-8FD0-4F81-A1C8-47F5B9090C72}" type="pres">
      <dgm:prSet presAssocID="{A240DD67-EB7C-490D-B6D5-4D5444ECF50B}" presName="node" presStyleLbl="node1" presStyleIdx="0" presStyleCnt="1" custScaleX="187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4B410F-5A7C-442D-B4B6-4667A4846A87}" type="presOf" srcId="{A240DD67-EB7C-490D-B6D5-4D5444ECF50B}" destId="{A7262FE9-8FD0-4F81-A1C8-47F5B9090C72}" srcOrd="0" destOrd="0" presId="urn:microsoft.com/office/officeart/2005/8/layout/default#4"/>
    <dgm:cxn modelId="{5620AF2D-2AC3-4251-A8C3-29200A162889}" srcId="{8C69D265-BF40-49B4-92BA-B442D43FDDE6}" destId="{A240DD67-EB7C-490D-B6D5-4D5444ECF50B}" srcOrd="0" destOrd="0" parTransId="{6892B992-1456-4CF0-93DF-3EB507660EEA}" sibTransId="{2ABCE85F-E195-4883-8B32-172207203253}"/>
    <dgm:cxn modelId="{8E63E485-DBF3-40FA-9C0A-DBC65BA3BD10}" type="presOf" srcId="{8C69D265-BF40-49B4-92BA-B442D43FDDE6}" destId="{6A77F934-29E3-4BD1-A6F4-8545BEA931AD}" srcOrd="0" destOrd="0" presId="urn:microsoft.com/office/officeart/2005/8/layout/default#4"/>
    <dgm:cxn modelId="{94EF7994-8D30-4FED-9615-23051575D07C}" type="presParOf" srcId="{6A77F934-29E3-4BD1-A6F4-8545BEA931AD}" destId="{A7262FE9-8FD0-4F81-A1C8-47F5B9090C72}" srcOrd="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428DD-28D1-4CD6-88C4-B9381A287202}">
      <dsp:nvSpPr>
        <dsp:cNvPr id="0" name=""/>
        <dsp:cNvSpPr/>
      </dsp:nvSpPr>
      <dsp:spPr>
        <a:xfrm>
          <a:off x="416257" y="1641"/>
          <a:ext cx="2792489" cy="1675493"/>
        </a:xfrm>
        <a:prstGeom prst="rect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39000" dist="25400" dir="5400000" rotWithShape="0">
            <a:srgbClr val="1A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1</a:t>
          </a:r>
          <a:endParaRPr lang="ru-RU" sz="4800" b="1" kern="1200" dirty="0"/>
        </a:p>
      </dsp:txBody>
      <dsp:txXfrm>
        <a:off x="416257" y="1641"/>
        <a:ext cx="2792489" cy="1675493"/>
      </dsp:txXfrm>
    </dsp:sp>
    <dsp:sp modelId="{59645F7D-90BF-4BDC-99B1-4D242716717C}">
      <dsp:nvSpPr>
        <dsp:cNvPr id="0" name=""/>
        <dsp:cNvSpPr/>
      </dsp:nvSpPr>
      <dsp:spPr>
        <a:xfrm>
          <a:off x="3487996" y="1641"/>
          <a:ext cx="2792489" cy="1675493"/>
        </a:xfrm>
        <a:prstGeom prst="rect">
          <a:avLst/>
        </a:prstGeom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39000" dist="25400" dir="5400000" rotWithShape="0">
            <a:srgbClr val="1A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2</a:t>
          </a:r>
          <a:endParaRPr lang="ru-RU" sz="4800" b="1" kern="1200" dirty="0"/>
        </a:p>
      </dsp:txBody>
      <dsp:txXfrm>
        <a:off x="3487996" y="1641"/>
        <a:ext cx="2792489" cy="1675493"/>
      </dsp:txXfrm>
    </dsp:sp>
    <dsp:sp modelId="{587E6D18-90BE-4C61-BBAF-400BBF61DF86}">
      <dsp:nvSpPr>
        <dsp:cNvPr id="0" name=""/>
        <dsp:cNvSpPr/>
      </dsp:nvSpPr>
      <dsp:spPr>
        <a:xfrm>
          <a:off x="416257" y="1956384"/>
          <a:ext cx="2792489" cy="1675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atMod val="170000"/>
              </a:schemeClr>
            </a:gs>
            <a:gs pos="3700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6000"/>
                <a:satMod val="180000"/>
              </a:schemeClr>
            </a:gs>
            <a:gs pos="6400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5000"/>
                <a:satMod val="170000"/>
              </a:schemeClr>
            </a:gs>
          </a:gsLst>
          <a:lin ang="5400000" scaled="0"/>
        </a:gradFill>
        <a:ln>
          <a:noFill/>
        </a:ln>
        <a:effectLst>
          <a:outerShdw blurRad="39000" dist="25400" dir="5400000" rotWithShape="0">
            <a:srgbClr val="1A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Определение географических координат</a:t>
          </a:r>
          <a:endParaRPr lang="ru-RU" sz="2100" b="1" kern="1200" dirty="0"/>
        </a:p>
      </dsp:txBody>
      <dsp:txXfrm>
        <a:off x="416257" y="1956384"/>
        <a:ext cx="2792489" cy="1675493"/>
      </dsp:txXfrm>
    </dsp:sp>
    <dsp:sp modelId="{946CE816-B191-420C-922B-E5FB7D2E4CDF}">
      <dsp:nvSpPr>
        <dsp:cNvPr id="0" name=""/>
        <dsp:cNvSpPr/>
      </dsp:nvSpPr>
      <dsp:spPr>
        <a:xfrm>
          <a:off x="3487996" y="1956384"/>
          <a:ext cx="2792489" cy="1675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atMod val="170000"/>
              </a:schemeClr>
            </a:gs>
            <a:gs pos="3700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6000"/>
                <a:satMod val="180000"/>
              </a:schemeClr>
            </a:gs>
            <a:gs pos="6400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5000"/>
                <a:satMod val="170000"/>
              </a:schemeClr>
            </a:gs>
          </a:gsLst>
          <a:lin ang="5400000" scaled="0"/>
        </a:gradFill>
        <a:ln>
          <a:noFill/>
        </a:ln>
        <a:effectLst>
          <a:outerShdw blurRad="39000" dist="25400" dir="5400000" rotWithShape="0">
            <a:srgbClr val="1A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Нахождение объектов по географическим координатам</a:t>
          </a:r>
          <a:endParaRPr lang="ru-RU" sz="2100" b="1" kern="1200" dirty="0"/>
        </a:p>
      </dsp:txBody>
      <dsp:txXfrm>
        <a:off x="3487996" y="1956384"/>
        <a:ext cx="2792489" cy="1675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435AD-B727-4117-807C-AF2E9CB80F2C}">
      <dsp:nvSpPr>
        <dsp:cNvPr id="0" name=""/>
        <dsp:cNvSpPr/>
      </dsp:nvSpPr>
      <dsp:spPr>
        <a:xfrm>
          <a:off x="441717" y="2426"/>
          <a:ext cx="3477776" cy="20866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1. Найти экватор.</a:t>
          </a:r>
          <a:endParaRPr lang="ru-RU" sz="2300" kern="1200" dirty="0"/>
        </a:p>
      </dsp:txBody>
      <dsp:txXfrm>
        <a:off x="441717" y="2426"/>
        <a:ext cx="3477776" cy="2086665"/>
      </dsp:txXfrm>
    </dsp:sp>
    <dsp:sp modelId="{9FC04EC6-1DC8-4FA7-9100-7FDEF9A17C8C}">
      <dsp:nvSpPr>
        <dsp:cNvPr id="0" name=""/>
        <dsp:cNvSpPr/>
      </dsp:nvSpPr>
      <dsp:spPr>
        <a:xfrm>
          <a:off x="4267271" y="2426"/>
          <a:ext cx="3477776" cy="20866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2. Определить, в каком направлении двигаться: к северу или к югу.</a:t>
          </a:r>
          <a:endParaRPr lang="ru-RU" sz="2300" kern="1200" dirty="0"/>
        </a:p>
      </dsp:txBody>
      <dsp:txXfrm>
        <a:off x="4267271" y="2426"/>
        <a:ext cx="3477776" cy="2086665"/>
      </dsp:txXfrm>
    </dsp:sp>
    <dsp:sp modelId="{1A33B420-6DD3-4652-806C-CE70592796BC}">
      <dsp:nvSpPr>
        <dsp:cNvPr id="0" name=""/>
        <dsp:cNvSpPr/>
      </dsp:nvSpPr>
      <dsp:spPr>
        <a:xfrm>
          <a:off x="441717" y="2436870"/>
          <a:ext cx="3477776" cy="20866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3.Найти параллель с заданной величиной.</a:t>
          </a:r>
          <a:endParaRPr lang="ru-RU" sz="2300" kern="1200" dirty="0"/>
        </a:p>
      </dsp:txBody>
      <dsp:txXfrm>
        <a:off x="441717" y="2436870"/>
        <a:ext cx="3477776" cy="2086665"/>
      </dsp:txXfrm>
    </dsp:sp>
    <dsp:sp modelId="{21D27E6A-83B9-4501-8D69-49FE2E3351C1}">
      <dsp:nvSpPr>
        <dsp:cNvPr id="0" name=""/>
        <dsp:cNvSpPr/>
      </dsp:nvSpPr>
      <dsp:spPr>
        <a:xfrm>
          <a:off x="4267271" y="2436870"/>
          <a:ext cx="3477776" cy="20866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4. Мысленно или карандашом провести новую параллель с заданной величиной.</a:t>
          </a:r>
          <a:endParaRPr lang="ru-RU" sz="2300" kern="1200" dirty="0"/>
        </a:p>
      </dsp:txBody>
      <dsp:txXfrm>
        <a:off x="4267271" y="2436870"/>
        <a:ext cx="3477776" cy="20866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E2616-53F2-4750-A224-A1772527897D}">
      <dsp:nvSpPr>
        <dsp:cNvPr id="0" name=""/>
        <dsp:cNvSpPr/>
      </dsp:nvSpPr>
      <dsp:spPr>
        <a:xfrm>
          <a:off x="441717" y="2426"/>
          <a:ext cx="3477776" cy="20866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1. Найти нулевой меридиан.</a:t>
          </a:r>
          <a:endParaRPr lang="ru-RU" sz="2300" kern="1200" dirty="0"/>
        </a:p>
      </dsp:txBody>
      <dsp:txXfrm>
        <a:off x="441717" y="2426"/>
        <a:ext cx="3477776" cy="2086665"/>
      </dsp:txXfrm>
    </dsp:sp>
    <dsp:sp modelId="{19ED736D-C9D1-46D1-8110-2BC33296A6A1}">
      <dsp:nvSpPr>
        <dsp:cNvPr id="0" name=""/>
        <dsp:cNvSpPr/>
      </dsp:nvSpPr>
      <dsp:spPr>
        <a:xfrm>
          <a:off x="4267271" y="2426"/>
          <a:ext cx="3477776" cy="20866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2. Определить, в каком направлении двигаться: к западу или востоку.</a:t>
          </a:r>
          <a:endParaRPr lang="ru-RU" sz="2300" kern="1200" dirty="0"/>
        </a:p>
      </dsp:txBody>
      <dsp:txXfrm>
        <a:off x="4267271" y="2426"/>
        <a:ext cx="3477776" cy="2086665"/>
      </dsp:txXfrm>
    </dsp:sp>
    <dsp:sp modelId="{A507CB6F-F432-43BB-9DB0-40D27B54E492}">
      <dsp:nvSpPr>
        <dsp:cNvPr id="0" name=""/>
        <dsp:cNvSpPr/>
      </dsp:nvSpPr>
      <dsp:spPr>
        <a:xfrm>
          <a:off x="441717" y="2436870"/>
          <a:ext cx="3477776" cy="20866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3. Найти меридиан с заданной величиной.</a:t>
          </a:r>
          <a:endParaRPr lang="ru-RU" sz="2300" kern="1200" dirty="0"/>
        </a:p>
      </dsp:txBody>
      <dsp:txXfrm>
        <a:off x="441717" y="2436870"/>
        <a:ext cx="3477776" cy="2086665"/>
      </dsp:txXfrm>
    </dsp:sp>
    <dsp:sp modelId="{8CDB30A0-A499-4CF1-B821-3AB95E426BEA}">
      <dsp:nvSpPr>
        <dsp:cNvPr id="0" name=""/>
        <dsp:cNvSpPr/>
      </dsp:nvSpPr>
      <dsp:spPr>
        <a:xfrm>
          <a:off x="4267271" y="2436870"/>
          <a:ext cx="3477776" cy="20866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4. Мысленно или карандашом провести новый меридиан с заданной величиной.</a:t>
          </a:r>
          <a:endParaRPr lang="ru-RU" sz="2300" kern="1200" dirty="0"/>
        </a:p>
      </dsp:txBody>
      <dsp:txXfrm>
        <a:off x="4267271" y="2436870"/>
        <a:ext cx="3477776" cy="20866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62FE9-8FD0-4F81-A1C8-47F5B9090C72}">
      <dsp:nvSpPr>
        <dsp:cNvPr id="0" name=""/>
        <dsp:cNvSpPr/>
      </dsp:nvSpPr>
      <dsp:spPr>
        <a:xfrm>
          <a:off x="2332508" y="750"/>
          <a:ext cx="3521748" cy="21130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Соединить проведенные параллель и меридиан  до точки пересечения</a:t>
          </a:r>
          <a:endParaRPr lang="ru-RU" sz="2600" kern="1200"/>
        </a:p>
      </dsp:txBody>
      <dsp:txXfrm>
        <a:off x="2332508" y="750"/>
        <a:ext cx="3521748" cy="21130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62FE9-8FD0-4F81-A1C8-47F5B9090C72}">
      <dsp:nvSpPr>
        <dsp:cNvPr id="0" name=""/>
        <dsp:cNvSpPr/>
      </dsp:nvSpPr>
      <dsp:spPr>
        <a:xfrm>
          <a:off x="785827" y="750"/>
          <a:ext cx="6615111" cy="21130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В точке пересечения будет расположен объект</a:t>
          </a:r>
          <a:endParaRPr lang="ru-RU" sz="4200" kern="1200" dirty="0"/>
        </a:p>
      </dsp:txBody>
      <dsp:txXfrm>
        <a:off x="785827" y="750"/>
        <a:ext cx="6615111" cy="2113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54059-76A0-4DE4-9E8E-D8428BC3038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0FBAE-A80E-4FA0-95DE-CACE000123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96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7D9C38D3-1987-4829-8D4C-FEF142065B7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C82202E3-13BC-4F2C-B293-A81E05F6F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38D3-1987-4829-8D4C-FEF142065B7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02E3-13BC-4F2C-B293-A81E05F6F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38D3-1987-4829-8D4C-FEF142065B7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02E3-13BC-4F2C-B293-A81E05F6F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38D3-1987-4829-8D4C-FEF142065B7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02E3-13BC-4F2C-B293-A81E05F6F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7D9C38D3-1987-4829-8D4C-FEF142065B7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C82202E3-13BC-4F2C-B293-A81E05F6F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38D3-1987-4829-8D4C-FEF142065B7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02E3-13BC-4F2C-B293-A81E05F6F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38D3-1987-4829-8D4C-FEF142065B7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C82202E3-13BC-4F2C-B293-A81E05F6F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38D3-1987-4829-8D4C-FEF142065B7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02E3-13BC-4F2C-B293-A81E05F6F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38D3-1987-4829-8D4C-FEF142065B7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02E3-13BC-4F2C-B293-A81E05F6F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38D3-1987-4829-8D4C-FEF142065B7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C82202E3-13BC-4F2C-B293-A81E05F6F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38D3-1987-4829-8D4C-FEF142065B7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02E3-13BC-4F2C-B293-A81E05F6F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7D9C38D3-1987-4829-8D4C-FEF142065B7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C82202E3-13BC-4F2C-B293-A81E05F6F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7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8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slide" Target="slide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shky.ru/flist/obhobbi/23/2.gif" TargetMode="External"/><Relationship Id="rId2" Type="http://schemas.openxmlformats.org/officeDocument/2006/relationships/hyperlink" Target="http://copypast.ru/uploads/posts/thumbs/1240576338_map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1907704" y="5499886"/>
            <a:ext cx="5657489" cy="1004225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Самоучитель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7786678" y="6473578"/>
            <a:ext cx="1357322" cy="357190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395536" y="6322215"/>
            <a:ext cx="1214414" cy="357190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18" y="188640"/>
            <a:ext cx="84969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Географические координаты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93258745"/>
              </p:ext>
            </p:extLst>
          </p:nvPr>
        </p:nvGraphicFramePr>
        <p:xfrm>
          <a:off x="1259632" y="1955720"/>
          <a:ext cx="6696744" cy="363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>
            <a:hlinkClick r:id="rId8" action="ppaction://hlinksldjump"/>
          </p:cNvPr>
          <p:cNvSpPr/>
          <p:nvPr/>
        </p:nvSpPr>
        <p:spPr>
          <a:xfrm>
            <a:off x="1609950" y="1942966"/>
            <a:ext cx="2890040" cy="3646274"/>
          </a:xfrm>
          <a:prstGeom prst="rect">
            <a:avLst/>
          </a:prstGeom>
          <a:solidFill>
            <a:schemeClr val="accent1">
              <a:tint val="10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9" action="ppaction://hlinksldjump"/>
          </p:cNvPr>
          <p:cNvSpPr/>
          <p:nvPr/>
        </p:nvSpPr>
        <p:spPr>
          <a:xfrm>
            <a:off x="4788024" y="1977959"/>
            <a:ext cx="2890040" cy="3646274"/>
          </a:xfrm>
          <a:prstGeom prst="rect">
            <a:avLst/>
          </a:prstGeom>
          <a:solidFill>
            <a:schemeClr val="accent1">
              <a:tint val="10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38827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571480"/>
            <a:ext cx="3757610" cy="1071570"/>
          </a:xfrm>
        </p:spPr>
        <p:txBody>
          <a:bodyPr/>
          <a:lstStyle/>
          <a:p>
            <a:r>
              <a:rPr lang="ru-RU" sz="2800" dirty="0" smtClean="0"/>
              <a:t>Найти координаты устья реки Нигер</a:t>
            </a:r>
            <a:endParaRPr lang="ru-RU" sz="2800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442915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5-конечная звезда 10"/>
          <p:cNvSpPr/>
          <p:nvPr/>
        </p:nvSpPr>
        <p:spPr>
          <a:xfrm>
            <a:off x="2071670" y="300037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214910" y="1500174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Широта</a:t>
            </a:r>
            <a:endParaRPr lang="ru-RU" sz="24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00034" y="3321844"/>
            <a:ext cx="4214842" cy="357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2001026" y="3213892"/>
            <a:ext cx="28575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29190" y="1928802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1. Расположено к северу от экватора, следовательно – </a:t>
            </a:r>
            <a:r>
              <a:rPr lang="ru-RU" sz="2400" b="1" dirty="0" err="1" smtClean="0">
                <a:latin typeface="+mj-lt"/>
              </a:rPr>
              <a:t>с.ш</a:t>
            </a:r>
            <a:r>
              <a:rPr lang="ru-RU" sz="2400" b="1" dirty="0" smtClean="0">
                <a:latin typeface="+mj-lt"/>
              </a:rPr>
              <a:t>.</a:t>
            </a:r>
            <a:endParaRPr lang="ru-RU" sz="2400" b="1" dirty="0">
              <a:latin typeface="+mj-lt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71472" y="2714620"/>
            <a:ext cx="4071966" cy="71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71472" y="3357562"/>
            <a:ext cx="4214842" cy="357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0628" y="307181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2. Расположено между параллелями 0° и 10°</a:t>
            </a:r>
            <a:endParaRPr lang="ru-RU" sz="2400" b="1" dirty="0"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0529" y="2660828"/>
            <a:ext cx="656746" cy="83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214546" y="280257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4°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929190" y="3929066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3. Расположено на параллели 4°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57752" y="492919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4. Следовательно, координата устья реки Нигер – 4° </a:t>
            </a:r>
            <a:r>
              <a:rPr lang="ru-RU" sz="2400" b="1" dirty="0" err="1" smtClean="0">
                <a:latin typeface="+mj-lt"/>
              </a:rPr>
              <a:t>с.ш</a:t>
            </a:r>
            <a:r>
              <a:rPr lang="ru-RU" sz="2400" b="1" dirty="0" smtClean="0">
                <a:latin typeface="+mj-lt"/>
              </a:rPr>
              <a:t>.</a:t>
            </a:r>
            <a:endParaRPr lang="ru-RU" sz="24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1868" y="2571744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10°</a:t>
            </a:r>
          </a:p>
          <a:p>
            <a:endParaRPr lang="ru-RU" dirty="0" smtClean="0"/>
          </a:p>
          <a:p>
            <a:r>
              <a:rPr lang="ru-RU" dirty="0" smtClean="0"/>
              <a:t>Экватор</a:t>
            </a:r>
            <a:endParaRPr lang="ru-RU" dirty="0"/>
          </a:p>
        </p:txBody>
      </p:sp>
      <p:sp>
        <p:nvSpPr>
          <p:cNvPr id="18" name="Пятиугольник 17">
            <a:hlinkClick r:id="rId5" action="ppaction://hlinksldjump"/>
          </p:cNvPr>
          <p:cNvSpPr/>
          <p:nvPr/>
        </p:nvSpPr>
        <p:spPr>
          <a:xfrm>
            <a:off x="7715240" y="6500810"/>
            <a:ext cx="1428760" cy="35719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21" name="Управляющая кнопка: настраиваемая 20">
            <a:hlinkClick r:id="" action="ppaction://hlinkshowjump?jump=endshow" highlightClick="1"/>
          </p:cNvPr>
          <p:cNvSpPr/>
          <p:nvPr/>
        </p:nvSpPr>
        <p:spPr>
          <a:xfrm>
            <a:off x="395536" y="6322215"/>
            <a:ext cx="1214414" cy="357190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0629" y="116632"/>
            <a:ext cx="88056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Определение географических координат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C 0.00417 -0.0081 0.01042 -0.02639 0.01042 -0.03681 " pathEditMode="relative" ptsTypes="fA">
                                      <p:cBhvr>
                                        <p:cTn id="5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571480"/>
            <a:ext cx="3757610" cy="1071570"/>
          </a:xfrm>
        </p:spPr>
        <p:txBody>
          <a:bodyPr/>
          <a:lstStyle/>
          <a:p>
            <a:r>
              <a:rPr lang="ru-RU" sz="2800" dirty="0" smtClean="0"/>
              <a:t>Найти координаты устья реки Нигер</a:t>
            </a:r>
            <a:endParaRPr lang="ru-RU" sz="2800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442915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5-конечная звезда 10"/>
          <p:cNvSpPr/>
          <p:nvPr/>
        </p:nvSpPr>
        <p:spPr>
          <a:xfrm>
            <a:off x="2071670" y="300037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214910" y="1500174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Долгота</a:t>
            </a:r>
            <a:endParaRPr lang="ru-RU" sz="24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-893007" y="3393281"/>
            <a:ext cx="550072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857356" y="3071810"/>
            <a:ext cx="214314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29190" y="1928802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1. Расположено к востоку от нулевого меридиана, следовательно – в.д.</a:t>
            </a:r>
            <a:endParaRPr lang="ru-RU" sz="2400" b="1" dirty="0">
              <a:latin typeface="+mj-lt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-427866" y="3356768"/>
            <a:ext cx="5500726" cy="730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-802916" y="3517504"/>
            <a:ext cx="532213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0628" y="307181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2. Расположено между меридианами 0° и 10°</a:t>
            </a:r>
            <a:endParaRPr lang="ru-RU" sz="2400" b="1" dirty="0"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1" y="2417135"/>
            <a:ext cx="632872" cy="8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285984" y="2357430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6°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929190" y="3929066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3. Расположено на меридиане 6°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57752" y="4857760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4. Следовательно координата устья реки Нигер – 6° в.д.</a:t>
            </a:r>
            <a:endParaRPr lang="ru-RU" sz="24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14480" y="57148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0°   10°    </a:t>
            </a:r>
            <a:endParaRPr lang="ru-RU" dirty="0"/>
          </a:p>
        </p:txBody>
      </p:sp>
      <p:sp>
        <p:nvSpPr>
          <p:cNvPr id="18" name="Пятиугольник 17">
            <a:hlinkClick r:id="rId5" action="ppaction://hlinksldjump"/>
          </p:cNvPr>
          <p:cNvSpPr/>
          <p:nvPr/>
        </p:nvSpPr>
        <p:spPr>
          <a:xfrm>
            <a:off x="7715240" y="6500810"/>
            <a:ext cx="1428760" cy="35719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20" name="Управляющая кнопка: настраиваемая 19">
            <a:hlinkClick r:id="" action="ppaction://hlinkshowjump?jump=endshow" highlightClick="1"/>
          </p:cNvPr>
          <p:cNvSpPr/>
          <p:nvPr/>
        </p:nvSpPr>
        <p:spPr>
          <a:xfrm>
            <a:off x="323528" y="6199177"/>
            <a:ext cx="1214414" cy="357190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3.7037E-7 C 0.01579 0.00232 0.02604 0.00926 0.04131 0.00926 " pathEditMode="relative" ptsTypes="fA">
                                      <p:cBhvr>
                                        <p:cTn id="5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643182"/>
            <a:ext cx="3757610" cy="1071570"/>
          </a:xfrm>
        </p:spPr>
        <p:txBody>
          <a:bodyPr/>
          <a:lstStyle/>
          <a:p>
            <a:r>
              <a:rPr lang="ru-RU" sz="2800" dirty="0" smtClean="0"/>
              <a:t>Координаты устья реки Нигер</a:t>
            </a:r>
            <a:endParaRPr lang="ru-RU" sz="2800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442915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5-конечная звезда 10"/>
          <p:cNvSpPr/>
          <p:nvPr/>
        </p:nvSpPr>
        <p:spPr>
          <a:xfrm>
            <a:off x="2071670" y="300037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2015" y="2460161"/>
            <a:ext cx="589124" cy="74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285984" y="2857496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4° </a:t>
            </a:r>
            <a:r>
              <a:rPr lang="ru-RU" sz="2400" b="1" dirty="0" err="1" smtClean="0"/>
              <a:t>с.ш</a:t>
            </a:r>
            <a:r>
              <a:rPr lang="ru-RU" sz="2400" b="1" dirty="0" smtClean="0"/>
              <a:t>. 6° в.д.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714480" y="57148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0°   10°    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357190" y="6335642"/>
            <a:ext cx="1214414" cy="357190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0" name="Пятиугольник 9">
            <a:hlinkClick r:id="rId5" action="ppaction://hlinksldjump"/>
          </p:cNvPr>
          <p:cNvSpPr/>
          <p:nvPr/>
        </p:nvSpPr>
        <p:spPr>
          <a:xfrm flipH="1">
            <a:off x="7860107" y="6517693"/>
            <a:ext cx="1296144" cy="35719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азад</a:t>
            </a:r>
            <a:endParaRPr lang="ru-RU" dirty="0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04497 0.0027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ru-RU" sz="4200" dirty="0" smtClean="0"/>
              <a:t>Нахождение по координатам</a:t>
            </a:r>
            <a:endParaRPr lang="ru-RU" sz="4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57818" y="1357298"/>
            <a:ext cx="3000396" cy="1571636"/>
          </a:xfrm>
        </p:spPr>
        <p:txBody>
          <a:bodyPr/>
          <a:lstStyle/>
          <a:p>
            <a:r>
              <a:rPr lang="ru-RU" dirty="0" smtClean="0"/>
              <a:t>Находим широту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54"/>
            <a:ext cx="485778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42910" y="1571612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13°ю.ш. 34°в.д.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071538" y="4286256"/>
            <a:ext cx="321471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1857356" y="4572008"/>
            <a:ext cx="428628" cy="1588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728" y="3368177"/>
            <a:ext cx="714380" cy="90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728" y="3868243"/>
            <a:ext cx="714380" cy="90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Прямая со стрелкой 33"/>
          <p:cNvCxnSpPr/>
          <p:nvPr/>
        </p:nvCxnSpPr>
        <p:spPr>
          <a:xfrm rot="5400000">
            <a:off x="1929588" y="4928404"/>
            <a:ext cx="285752" cy="1588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Месяц 36"/>
          <p:cNvSpPr/>
          <p:nvPr/>
        </p:nvSpPr>
        <p:spPr>
          <a:xfrm>
            <a:off x="2071670" y="2500306"/>
            <a:ext cx="71439" cy="3500462"/>
          </a:xfrm>
          <a:prstGeom prst="moon">
            <a:avLst/>
          </a:prstGeom>
          <a:solidFill>
            <a:srgbClr val="FF0000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2143108" y="5000636"/>
            <a:ext cx="357190" cy="1588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500298" y="5000636"/>
            <a:ext cx="357190" cy="1588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857488" y="5000636"/>
            <a:ext cx="357190" cy="1588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42910" y="464344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10°ю.ш.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8596" y="507207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10° +3°=13°ю.ш.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57422" y="514351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30°в.д.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8" name="Содержимое 2"/>
          <p:cNvSpPr>
            <a:spLocks noGrp="1"/>
          </p:cNvSpPr>
          <p:nvPr>
            <p:ph sz="half" idx="1"/>
          </p:nvPr>
        </p:nvSpPr>
        <p:spPr>
          <a:xfrm>
            <a:off x="5357818" y="2500306"/>
            <a:ext cx="3000396" cy="1571636"/>
          </a:xfrm>
        </p:spPr>
        <p:txBody>
          <a:bodyPr/>
          <a:lstStyle/>
          <a:p>
            <a:r>
              <a:rPr lang="ru-RU" dirty="0" smtClean="0"/>
              <a:t>Находим долготу</a:t>
            </a:r>
            <a:endParaRPr lang="ru-RU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3214678" y="5000636"/>
            <a:ext cx="214314" cy="1588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28860" y="542926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3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0° +4°=34°в.д.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3428992" y="4786322"/>
            <a:ext cx="45719" cy="285752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агетная рамка 24">
            <a:hlinkClick r:id="rId4" action="ppaction://hlinksldjump"/>
          </p:cNvPr>
          <p:cNvSpPr/>
          <p:nvPr/>
        </p:nvSpPr>
        <p:spPr>
          <a:xfrm>
            <a:off x="3923928" y="6463951"/>
            <a:ext cx="1763688" cy="347365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Правила</a:t>
            </a:r>
            <a:endParaRPr lang="ru-RU" dirty="0"/>
          </a:p>
        </p:txBody>
      </p:sp>
      <p:pic>
        <p:nvPicPr>
          <p:cNvPr id="26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0166" y="4082557"/>
            <a:ext cx="714380" cy="90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3174" y="4082557"/>
            <a:ext cx="714380" cy="90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Управляющая кнопка: настраиваемая 30">
            <a:hlinkClick r:id="" action="ppaction://hlinkshowjump?jump=endshow" highlightClick="1"/>
          </p:cNvPr>
          <p:cNvSpPr/>
          <p:nvPr/>
        </p:nvSpPr>
        <p:spPr>
          <a:xfrm>
            <a:off x="428628" y="6290269"/>
            <a:ext cx="1214414" cy="357190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827584" y="5037943"/>
            <a:ext cx="46684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Блок-схема: процесс 37"/>
          <p:cNvSpPr/>
          <p:nvPr/>
        </p:nvSpPr>
        <p:spPr>
          <a:xfrm>
            <a:off x="3428992" y="2582127"/>
            <a:ext cx="45719" cy="3418642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322827" y="4929198"/>
            <a:ext cx="237173" cy="21431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95327" y="116632"/>
            <a:ext cx="84962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Определение объектов по координатам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7" name="Пятиугольник 46">
            <a:hlinkClick r:id="rId5" action="ppaction://hlinksldjump"/>
          </p:cNvPr>
          <p:cNvSpPr/>
          <p:nvPr/>
        </p:nvSpPr>
        <p:spPr>
          <a:xfrm flipH="1">
            <a:off x="7860107" y="6517693"/>
            <a:ext cx="1296144" cy="35719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азад</a:t>
            </a:r>
            <a:endParaRPr lang="ru-RU" dirty="0"/>
          </a:p>
        </p:txBody>
      </p:sp>
      <p:sp>
        <p:nvSpPr>
          <p:cNvPr id="54" name="Овальная выноска 53"/>
          <p:cNvSpPr/>
          <p:nvPr/>
        </p:nvSpPr>
        <p:spPr>
          <a:xfrm>
            <a:off x="4073244" y="4292327"/>
            <a:ext cx="3956450" cy="1071570"/>
          </a:xfrm>
          <a:prstGeom prst="wedgeEllipseCallout">
            <a:avLst>
              <a:gd name="adj1" fmla="val -66719"/>
              <a:gd name="adj2" fmla="val 1177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Это озеро Ньяса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06540414"/>
      </p:ext>
    </p:extLst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00538 0.0898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C 0.00034 0.00301 0.00069 0.00648 0.00156 0.00949 C 0.00243 0.01273 0.00468 0.01898 0.00468 0.01921 C 0.00521 0.02338 0.00538 0.02777 0.00625 0.03194 C 0.00659 0.03356 0.00781 0.0368 0.00781 0.03703 " pathEditMode="relative" rAng="0" ptsTypes="ffffA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6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12361 0.006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8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4000"/>
                            </p:stCondLst>
                            <p:childTnLst>
                              <p:par>
                                <p:cTn id="8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C 0.00556 0.0007 0.01111 0.00116 0.01667 0.00209 C 0.01945 0.00255 0.025 0.0044 0.025 0.0044 " pathEditMode="relative" ptsTypes="ffA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6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8000"/>
                            </p:stCondLst>
                            <p:childTnLst>
                              <p:par>
                                <p:cTn id="9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2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2500"/>
                            </p:stCondLst>
                            <p:childTnLst>
                              <p:par>
                                <p:cTn id="10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3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37" grpId="0" animBg="1"/>
      <p:bldP spid="44" grpId="0"/>
      <p:bldP spid="45" grpId="0"/>
      <p:bldP spid="46" grpId="0"/>
      <p:bldP spid="48" grpId="0" build="p"/>
      <p:bldP spid="52" grpId="0"/>
      <p:bldP spid="53" grpId="0" animBg="1"/>
      <p:bldP spid="25" grpId="0" animBg="1"/>
      <p:bldP spid="38" grpId="0" animBg="1"/>
      <p:bldP spid="7" grpId="0" animBg="1"/>
      <p:bldP spid="7" grpId="1" animBg="1"/>
      <p:bldP spid="47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Найти широту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21102660"/>
              </p:ext>
            </p:extLst>
          </p:nvPr>
        </p:nvGraphicFramePr>
        <p:xfrm>
          <a:off x="457200" y="1600200"/>
          <a:ext cx="818676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323528" y="6143620"/>
            <a:ext cx="1214414" cy="357190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6" name="Пятиугольник 5">
            <a:hlinkClick r:id="rId7" action="ppaction://hlinksldjump"/>
          </p:cNvPr>
          <p:cNvSpPr/>
          <p:nvPr/>
        </p:nvSpPr>
        <p:spPr>
          <a:xfrm>
            <a:off x="7715240" y="6500810"/>
            <a:ext cx="1428760" cy="35719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868275"/>
      </p:ext>
    </p:extLst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Найти долготу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4316666"/>
              </p:ext>
            </p:extLst>
          </p:nvPr>
        </p:nvGraphicFramePr>
        <p:xfrm>
          <a:off x="457200" y="1600200"/>
          <a:ext cx="818676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323528" y="6163433"/>
            <a:ext cx="1214414" cy="357190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6" name="Пятиугольник 5">
            <a:hlinkClick r:id="rId7" action="ppaction://hlinksldjump"/>
          </p:cNvPr>
          <p:cNvSpPr/>
          <p:nvPr/>
        </p:nvSpPr>
        <p:spPr>
          <a:xfrm>
            <a:off x="7715240" y="6500810"/>
            <a:ext cx="1428760" cy="35719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216676"/>
      </p:ext>
    </p:extLst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Найти объект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500034" y="1428736"/>
          <a:ext cx="8186766" cy="211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28596" y="3857628"/>
          <a:ext cx="8186766" cy="211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395536" y="6291663"/>
            <a:ext cx="1214414" cy="357190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6" name="Пятиугольник 5">
            <a:hlinkClick r:id="rId12" action="ppaction://hlinksldjump"/>
          </p:cNvPr>
          <p:cNvSpPr/>
          <p:nvPr/>
        </p:nvSpPr>
        <p:spPr>
          <a:xfrm flipH="1">
            <a:off x="7860107" y="6517693"/>
            <a:ext cx="1296144" cy="35719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871965"/>
      </p:ext>
    </p:extLst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http://copypast.ru/uploads/posts/thumbs/1240576338_map2.jpg</a:t>
            </a:r>
            <a:r>
              <a:rPr lang="ru-RU" dirty="0" smtClean="0"/>
              <a:t> - Карта Африки</a:t>
            </a:r>
          </a:p>
          <a:p>
            <a:r>
              <a:rPr lang="ru-RU" dirty="0" smtClean="0"/>
              <a:t>Карта Африки – электронный учебник 7 класс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animashky.ru/flist/obhobbi/23/2.gif</a:t>
            </a:r>
            <a:endParaRPr lang="en-US" dirty="0" smtClean="0"/>
          </a:p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214282" y="6286520"/>
            <a:ext cx="1357322" cy="357190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7786678" y="6437921"/>
            <a:ext cx="1357322" cy="357190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005064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Учебник:</a:t>
            </a:r>
          </a:p>
          <a:p>
            <a:r>
              <a:rPr lang="ru-RU" b="1" dirty="0" smtClean="0"/>
              <a:t>Дронов </a:t>
            </a:r>
            <a:r>
              <a:rPr lang="ru-RU" b="1" dirty="0"/>
              <a:t>В.П., Савельева Л.Е. «География. Землеведение» 6 класс М. </a:t>
            </a:r>
            <a:r>
              <a:rPr lang="ru-RU" b="1" dirty="0" smtClean="0"/>
              <a:t>Дрофа, 2009 г.</a:t>
            </a:r>
            <a:endParaRPr lang="ru-RU" b="1" dirty="0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</Template>
  <TotalTime>1419</TotalTime>
  <Words>333</Words>
  <Application>Microsoft Office PowerPoint</Application>
  <PresentationFormat>Экран (4:3)</PresentationFormat>
  <Paragraphs>77</Paragraphs>
  <Slides>9</Slides>
  <Notes>0</Notes>
  <HiddenSlides>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Carnival</vt:lpstr>
      <vt:lpstr>Презентация PowerPoint</vt:lpstr>
      <vt:lpstr>Найти координаты устья реки Нигер</vt:lpstr>
      <vt:lpstr>Найти координаты устья реки Нигер</vt:lpstr>
      <vt:lpstr>Координаты устья реки Нигер</vt:lpstr>
      <vt:lpstr>Нахождение по координатам</vt:lpstr>
      <vt:lpstr>Найти широту</vt:lpstr>
      <vt:lpstr>Найти долготу</vt:lpstr>
      <vt:lpstr>Найти объект</vt:lpstr>
      <vt:lpstr>Источники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gradus_sety_pr</dc:title>
  <dc:creator>Мвидео</dc:creator>
  <cp:lastModifiedBy>Сашуня</cp:lastModifiedBy>
  <cp:revision>178</cp:revision>
  <dcterms:created xsi:type="dcterms:W3CDTF">2009-08-03T02:54:03Z</dcterms:created>
  <dcterms:modified xsi:type="dcterms:W3CDTF">2018-04-12T21:37:56Z</dcterms:modified>
</cp:coreProperties>
</file>