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dc4cf83d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dc4cf83d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dc4cf83d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dc4cf83d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c4cf83d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dc4cf83d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c4cf83d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c4cf83d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dc4cf83d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dc4cf83d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dc4cf83d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dc4cf83d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dc4cf83d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dc4cf83d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dc4cf83d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dc4cf83d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dc4cf83d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dc4cf83d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dc4cf83d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dc4cf83d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dc4cf83d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dc4cf83d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dc4cf83d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dc4cf83d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dc4cf83d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dc4cf83d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dc4cf83d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dc4cf83d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dc4cf83d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dc4cf83d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dc4cf83d3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dc4cf83d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dc4cf83d3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dc4cf83d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dc4cf83d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dc4cf83d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dc4cf83d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dc4cf83d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dc4cf83d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dc4cf83d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c4cf83d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dc4cf83d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c4cf83d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c4cf83d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dc4cf83d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dc4cf83d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dc4cf83d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dc4cf83d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dc4cf83d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dc4cf83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dc4cf83d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dc4cf83d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