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b0220a293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b0220a293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b0220a293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b0220a293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0220a29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0220a29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b0220a29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b0220a29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b0220a29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b0220a29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b0220a293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b0220a29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b0220a293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b0220a29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b0220a29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b0220a29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b0220a293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b0220a29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b0220a293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b0220a29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13"/>
            <a:ext cx="9144001" cy="514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2538" y="2114213"/>
            <a:ext cx="5000625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3" y="0"/>
            <a:ext cx="913263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7" y="0"/>
            <a:ext cx="913590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6" y="0"/>
            <a:ext cx="914156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