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63" r:id="rId5"/>
    <p:sldId id="265" r:id="rId6"/>
    <p:sldId id="264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64704"/>
            <a:ext cx="7851648" cy="380730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>Задания для подготовки к ЕГЭ и ГИА по географии , вызывающие наибольшие затруднения у учащихся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ОПРЕДЕЛЕНИЕ СТРАНЫ ПО ОПИСАНИЮ</a:t>
            </a:r>
            <a:endParaRPr lang="ru-RU" sz="3100" u="sng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6400800" cy="106679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Япония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Определите страну по её краткому описанию. </a:t>
            </a:r>
          </a:p>
          <a:p>
            <a:r>
              <a:rPr lang="ru-RU" dirty="0" smtClean="0"/>
              <a:t>Эта высокоразвитая страна занимает территорию четырёх крупных и нескольких тысяч мелких островов. Особенностью природы является преобладание горного рельефа, высокая сейсмичность, активный вулканизм. </a:t>
            </a:r>
          </a:p>
          <a:p>
            <a:r>
              <a:rPr lang="ru-RU" dirty="0" smtClean="0"/>
              <a:t>Страна бедна полезными ископаемыми. Из-за вытянутости в меридиональном направлении климатические условия разнообразны. Более 60% территории, главным образом горы, покрыто лесами: смешанными, широколиственными и переменно-влажными(в том числе муссонными). </a:t>
            </a:r>
          </a:p>
          <a:p>
            <a:r>
              <a:rPr lang="ru-RU" dirty="0" smtClean="0"/>
              <a:t>Средняя плотность населения превышает 100 человек на 1 км2.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Тунис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Определите страну по её краткому описанию. </a:t>
            </a:r>
          </a:p>
          <a:p>
            <a:r>
              <a:rPr lang="ru-RU" dirty="0" smtClean="0"/>
              <a:t>Территория этой страны имеет выход к одному из морей Атлантического океана. На её территории расположена крайняя северная точка материка, на котором находится эта страна. Природа страны разнообразна: здесь можно увидеть пустынные пейзажи, оливковые и апельсиновые рощи, вечнозелёные средиземноморские леса. Страна имеет сухопутную границу лишь с двумя государствами. Название столицы совпадает с названием страны.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Норвегия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Определите страну по ее краткому описанию. </a:t>
            </a:r>
          </a:p>
          <a:p>
            <a:r>
              <a:rPr lang="ru-RU" dirty="0" smtClean="0"/>
              <a:t>Эта страна расположена на полуострове, она имеет сухопутную границу с Россией. Ее побережье омывается водами теплого океанического течения. </a:t>
            </a:r>
          </a:p>
          <a:p>
            <a:r>
              <a:rPr lang="ru-RU" dirty="0" smtClean="0"/>
              <a:t>Рельеф преимущественно гористый, береговая линия сильно изрезана. На территории этой страны расположена крайняя северная материковая точка Европы.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Бразилия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Определите страну по описанию.</a:t>
            </a:r>
          </a:p>
          <a:p>
            <a:r>
              <a:rPr lang="ru-RU" dirty="0" smtClean="0"/>
              <a:t>Эта страна — одна из крупнейших в мире по площади. Значительную часть ее территории занимает низменность. Крупнейшие города расположены на побережье, а столица — на большом расстоянии от океана. Столица построена по проекту местного архитектора, который признан великим во всем мире. Большая часть жителей страны живет в городах. Страна богата разнообразными природными ресурсами: водными, лесными, климатическими, минеральными. Страна расположена в экваториальном, двух субэкваториальных, тропическом и субтропическом климатических поясах.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Ямало-Ненецкий АО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Определите регион России по его краткому описанию. </a:t>
            </a:r>
          </a:p>
          <a:p>
            <a:r>
              <a:rPr lang="ru-RU" dirty="0" smtClean="0"/>
              <a:t>Этот автономный округ находится в азиатской части страны. Он омывается водами одного из морей Северного Ледовитого океана. На территории округа находится устье одной из наиболее протяженных рек России. </a:t>
            </a:r>
          </a:p>
          <a:p>
            <a:r>
              <a:rPr lang="ru-RU" dirty="0" err="1" smtClean="0"/>
              <a:t>Бóльшую</a:t>
            </a:r>
            <a:r>
              <a:rPr lang="ru-RU" dirty="0" smtClean="0"/>
              <a:t> часть территории округа занимает тундра. Основное природное богатство – природный газ.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Краснодарский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Определите регион России по его краткому описанию. Этот край по суше граничит с одной из зарубежных стран. По размерам территории его можно сравнить с крупным европейским государством. </a:t>
            </a:r>
            <a:r>
              <a:rPr lang="ru-RU" dirty="0" err="1" smtClean="0"/>
              <a:t>Бóльшую</a:t>
            </a:r>
            <a:r>
              <a:rPr lang="ru-RU" dirty="0" smtClean="0"/>
              <a:t> часть территории занимает равнина, а на юге расположены горы. Климат края формируется под воздействием теплых морей. Он разнообразен: от холодного климата высокогорий к умеренно-континентальному и субтропическому климату. Основное достоинство края — огромный рекреационно-туристический потенциал. Это один из самых известных, богатых, красивых и интересных курортных регионов России.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</TotalTime>
  <Words>343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Задания для подготовки к ЕГЭ и ГИА по географии , вызывающие наибольшие затруднения у учащихся ОПРЕДЕЛЕНИЕ СТРАНЫ ПО ОПИСАНИЮ</vt:lpstr>
      <vt:lpstr>Япония</vt:lpstr>
      <vt:lpstr>Тунис</vt:lpstr>
      <vt:lpstr>Норвегия</vt:lpstr>
      <vt:lpstr>Бразилия</vt:lpstr>
      <vt:lpstr>Ямало-Ненецкий АО</vt:lpstr>
      <vt:lpstr>Краснодарский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ГИА по географии 2014</dc:title>
  <cp:lastModifiedBy>Сашуня</cp:lastModifiedBy>
  <cp:revision>21</cp:revision>
  <dcterms:modified xsi:type="dcterms:W3CDTF">2019-12-15T17:55:20Z</dcterms:modified>
</cp:coreProperties>
</file>