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6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2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7200" dirty="0" smtClean="0"/>
              <a:t>Регионы России. </a:t>
            </a:r>
            <a:br>
              <a:rPr lang="ru-RU" sz="7200" dirty="0" smtClean="0"/>
            </a:br>
            <a:r>
              <a:rPr lang="ru-RU" dirty="0" smtClean="0"/>
              <a:t>Тест для 9 класса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Проверь себя сам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548680"/>
            <a:ext cx="7772400" cy="1902073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l"/>
            <a:r>
              <a:rPr lang="ru-RU" sz="4900" dirty="0" smtClean="0"/>
              <a:t>Отрасль специализации </a:t>
            </a:r>
            <a:r>
              <a:rPr lang="ru-RU" sz="4900" dirty="0" err="1" smtClean="0"/>
              <a:t>Восточно-Сибирского</a:t>
            </a:r>
            <a:r>
              <a:rPr lang="ru-RU" sz="4900" dirty="0" smtClean="0"/>
              <a:t> района: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3068960"/>
            <a:ext cx="8136904" cy="309634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 algn="l"/>
            <a:r>
              <a:rPr lang="ru-RU" sz="4400" dirty="0" smtClean="0"/>
              <a:t>1. электроэнергетика</a:t>
            </a:r>
          </a:p>
          <a:p>
            <a:pPr lvl="0" algn="l"/>
            <a:r>
              <a:rPr lang="ru-RU" sz="4400" dirty="0" smtClean="0"/>
              <a:t>2. пищевая промышленность</a:t>
            </a:r>
          </a:p>
          <a:p>
            <a:pPr lvl="0" algn="l"/>
            <a:r>
              <a:rPr lang="ru-RU" sz="4400" dirty="0" smtClean="0"/>
              <a:t>3. машиностроение</a:t>
            </a:r>
          </a:p>
          <a:p>
            <a:pPr algn="r"/>
            <a:endParaRPr lang="ru-RU" sz="1800" dirty="0"/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5508104" y="4869160"/>
            <a:ext cx="1042416" cy="53836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алее 4">
            <a:hlinkClick r:id="rId2" action="ppaction://hlinksldjump" highlightClick="1"/>
          </p:cNvPr>
          <p:cNvSpPr/>
          <p:nvPr/>
        </p:nvSpPr>
        <p:spPr>
          <a:xfrm>
            <a:off x="5796136" y="3212976"/>
            <a:ext cx="1042416" cy="53836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668344" y="4005064"/>
            <a:ext cx="1042416" cy="53836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980728"/>
            <a:ext cx="7772400" cy="216024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8800" dirty="0" smtClean="0">
                <a:solidFill>
                  <a:srgbClr val="FF0000"/>
                </a:solidFill>
              </a:rPr>
              <a:t>ОШИБКА</a:t>
            </a:r>
            <a:endParaRPr lang="ru-RU" sz="88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75856" y="3429000"/>
            <a:ext cx="2520280" cy="1008112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r"/>
            <a:endParaRPr lang="ru-RU" sz="1800" dirty="0"/>
          </a:p>
        </p:txBody>
      </p:sp>
      <p:sp>
        <p:nvSpPr>
          <p:cNvPr id="4" name="Управляющая кнопка: возврат 3">
            <a:hlinkClick r:id="" action="ppaction://hlinkshowjump?jump=previousslide" highlightClick="1"/>
          </p:cNvPr>
          <p:cNvSpPr/>
          <p:nvPr/>
        </p:nvSpPr>
        <p:spPr>
          <a:xfrm>
            <a:off x="4067944" y="3429000"/>
            <a:ext cx="1042416" cy="1042416"/>
          </a:xfrm>
          <a:prstGeom prst="actionButtonReturn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980728"/>
            <a:ext cx="7772400" cy="1470025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ru-RU" dirty="0" smtClean="0"/>
              <a:t>Центрами машиностроения Поволжья являются города: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3068960"/>
            <a:ext cx="7488832" cy="309634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 algn="l"/>
            <a:r>
              <a:rPr lang="ru-RU" sz="4800" dirty="0" smtClean="0"/>
              <a:t>1. Казань</a:t>
            </a:r>
          </a:p>
          <a:p>
            <a:pPr lvl="0" algn="l"/>
            <a:r>
              <a:rPr lang="ru-RU" sz="4800" dirty="0" smtClean="0"/>
              <a:t>2. Волгоград</a:t>
            </a:r>
          </a:p>
          <a:p>
            <a:pPr lvl="0" algn="l"/>
            <a:r>
              <a:rPr lang="ru-RU" sz="4800" dirty="0" smtClean="0"/>
              <a:t>3. Самара</a:t>
            </a:r>
          </a:p>
          <a:p>
            <a:pPr algn="r"/>
            <a:endParaRPr lang="ru-RU" sz="1800" dirty="0"/>
          </a:p>
        </p:txBody>
      </p:sp>
      <p:sp>
        <p:nvSpPr>
          <p:cNvPr id="4" name="Управляющая кнопка: далее 3">
            <a:hlinkClick r:id="rId2" action="ppaction://hlinksldjump" highlightClick="1"/>
          </p:cNvPr>
          <p:cNvSpPr/>
          <p:nvPr/>
        </p:nvSpPr>
        <p:spPr>
          <a:xfrm>
            <a:off x="3419872" y="5013176"/>
            <a:ext cx="1042416" cy="61036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4139952" y="4077072"/>
            <a:ext cx="1042416" cy="61036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3275856" y="3212976"/>
            <a:ext cx="1042416" cy="61036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980728"/>
            <a:ext cx="7772400" cy="2088232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8800" dirty="0" smtClean="0">
                <a:solidFill>
                  <a:srgbClr val="FF0000"/>
                </a:solidFill>
              </a:rPr>
              <a:t>ОШИБКА</a:t>
            </a:r>
            <a:endParaRPr lang="ru-RU" sz="88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99792" y="3573016"/>
            <a:ext cx="3456384" cy="9361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r"/>
            <a:endParaRPr lang="ru-RU" sz="1800" dirty="0"/>
          </a:p>
        </p:txBody>
      </p:sp>
      <p:sp>
        <p:nvSpPr>
          <p:cNvPr id="4" name="Управляющая кнопка: возврат 3">
            <a:hlinkClick r:id="" action="ppaction://hlinkshowjump?jump=previousslide" highlightClick="1"/>
          </p:cNvPr>
          <p:cNvSpPr/>
          <p:nvPr/>
        </p:nvSpPr>
        <p:spPr>
          <a:xfrm>
            <a:off x="3851920" y="3501008"/>
            <a:ext cx="1042416" cy="1042416"/>
          </a:xfrm>
          <a:prstGeom prst="actionButtonReturn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980728"/>
            <a:ext cx="7772400" cy="1470025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 algn="l"/>
            <a:r>
              <a:rPr lang="ru-RU" dirty="0" smtClean="0"/>
              <a:t>В состав Центрального района входит область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3068960"/>
            <a:ext cx="7488832" cy="309634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 algn="l"/>
            <a:r>
              <a:rPr lang="ru-RU" sz="4400" dirty="0" smtClean="0"/>
              <a:t>1. Ленинградская</a:t>
            </a:r>
          </a:p>
          <a:p>
            <a:pPr lvl="0" algn="l"/>
            <a:r>
              <a:rPr lang="ru-RU" sz="4400" dirty="0" smtClean="0"/>
              <a:t>2. Мурманская</a:t>
            </a:r>
          </a:p>
          <a:p>
            <a:pPr lvl="0" algn="l"/>
            <a:r>
              <a:rPr lang="ru-RU" sz="4400" dirty="0" smtClean="0"/>
              <a:t>3. Ярославская</a:t>
            </a:r>
          </a:p>
          <a:p>
            <a:pPr algn="r"/>
            <a:endParaRPr lang="ru-RU" sz="1800" dirty="0"/>
          </a:p>
        </p:txBody>
      </p:sp>
      <p:sp>
        <p:nvSpPr>
          <p:cNvPr id="4" name="Управляющая кнопка: далее 3">
            <a:hlinkClick r:id="rId2" action="ppaction://hlinksldjump" highlightClick="1"/>
          </p:cNvPr>
          <p:cNvSpPr/>
          <p:nvPr/>
        </p:nvSpPr>
        <p:spPr>
          <a:xfrm>
            <a:off x="4427984" y="4869160"/>
            <a:ext cx="1042416" cy="61036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4427984" y="4005064"/>
            <a:ext cx="1042416" cy="61036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5004048" y="3212976"/>
            <a:ext cx="1042416" cy="61036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980728"/>
            <a:ext cx="7772400" cy="216024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8000" dirty="0" smtClean="0">
                <a:solidFill>
                  <a:srgbClr val="FF0000"/>
                </a:solidFill>
              </a:rPr>
              <a:t>ОШИБКА</a:t>
            </a:r>
            <a:endParaRPr lang="ru-RU" sz="80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3284984"/>
            <a:ext cx="4608512" cy="108012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r"/>
            <a:endParaRPr lang="ru-RU" sz="1800" dirty="0"/>
          </a:p>
        </p:txBody>
      </p:sp>
      <p:sp>
        <p:nvSpPr>
          <p:cNvPr id="4" name="Управляющая кнопка: возврат 3">
            <a:hlinkClick r:id="" action="ppaction://hlinkshowjump?jump=previousslide" highlightClick="1"/>
          </p:cNvPr>
          <p:cNvSpPr/>
          <p:nvPr/>
        </p:nvSpPr>
        <p:spPr>
          <a:xfrm>
            <a:off x="3995936" y="3284984"/>
            <a:ext cx="1042416" cy="1042416"/>
          </a:xfrm>
          <a:prstGeom prst="actionButtonReturn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980728"/>
            <a:ext cx="7772400" cy="1944216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l"/>
            <a:r>
              <a:rPr lang="ru-RU" dirty="0" smtClean="0"/>
              <a:t>Уникальной отраслью специализации Северного Кавказа является: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3068960"/>
            <a:ext cx="7488832" cy="309634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 algn="l"/>
            <a:r>
              <a:rPr lang="ru-RU" sz="4800" dirty="0" smtClean="0"/>
              <a:t>1. текстильная</a:t>
            </a:r>
          </a:p>
          <a:p>
            <a:pPr lvl="0" algn="l"/>
            <a:r>
              <a:rPr lang="ru-RU" sz="4800" dirty="0" smtClean="0"/>
              <a:t>2. энергетическая</a:t>
            </a:r>
          </a:p>
          <a:p>
            <a:pPr lvl="0" algn="l"/>
            <a:r>
              <a:rPr lang="ru-RU" sz="4800" dirty="0" smtClean="0"/>
              <a:t>3. рекреационная</a:t>
            </a:r>
          </a:p>
          <a:p>
            <a:pPr algn="r"/>
            <a:endParaRPr lang="ru-RU" sz="1800" dirty="0"/>
          </a:p>
        </p:txBody>
      </p:sp>
      <p:sp>
        <p:nvSpPr>
          <p:cNvPr id="4" name="Управляющая кнопка: далее 3">
            <a:hlinkClick r:id="rId2" action="ppaction://hlinksldjump" highlightClick="1"/>
          </p:cNvPr>
          <p:cNvSpPr/>
          <p:nvPr/>
        </p:nvSpPr>
        <p:spPr>
          <a:xfrm>
            <a:off x="5508104" y="5085184"/>
            <a:ext cx="1042416" cy="57606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5364088" y="4221088"/>
            <a:ext cx="1042416" cy="57606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4572000" y="3284984"/>
            <a:ext cx="1042416" cy="57606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980728"/>
            <a:ext cx="7772400" cy="201622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7200" dirty="0" smtClean="0">
                <a:solidFill>
                  <a:srgbClr val="FF0000"/>
                </a:solidFill>
              </a:rPr>
              <a:t>ОШИБКА</a:t>
            </a:r>
            <a:endParaRPr lang="ru-RU" sz="72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5776" y="3068960"/>
            <a:ext cx="3672408" cy="129614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r"/>
            <a:endParaRPr lang="ru-RU" sz="1800" dirty="0"/>
          </a:p>
        </p:txBody>
      </p:sp>
      <p:sp>
        <p:nvSpPr>
          <p:cNvPr id="4" name="Управляющая кнопка: возврат 3">
            <a:hlinkClick r:id="" action="ppaction://hlinkshowjump?jump=previousslide" highlightClick="1"/>
          </p:cNvPr>
          <p:cNvSpPr/>
          <p:nvPr/>
        </p:nvSpPr>
        <p:spPr>
          <a:xfrm>
            <a:off x="3923928" y="3212976"/>
            <a:ext cx="1042416" cy="1042416"/>
          </a:xfrm>
          <a:prstGeom prst="actionButtonReturn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980728"/>
            <a:ext cx="7772400" cy="180020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l"/>
            <a:r>
              <a:rPr lang="ru-RU" dirty="0" smtClean="0"/>
              <a:t>Уральский район занимает ведущее положение по производству: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3068960"/>
            <a:ext cx="7992888" cy="309634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 algn="l"/>
            <a:r>
              <a:rPr lang="ru-RU" sz="4400" dirty="0" smtClean="0"/>
              <a:t>1. минеральных удобрений</a:t>
            </a:r>
          </a:p>
          <a:p>
            <a:pPr lvl="0" algn="l"/>
            <a:r>
              <a:rPr lang="ru-RU" sz="4400" dirty="0" smtClean="0"/>
              <a:t>2. легковых автомобилей</a:t>
            </a:r>
          </a:p>
          <a:p>
            <a:pPr lvl="0" algn="l"/>
            <a:r>
              <a:rPr lang="ru-RU" sz="4400" dirty="0" smtClean="0"/>
              <a:t>3. древесины</a:t>
            </a:r>
          </a:p>
          <a:p>
            <a:pPr algn="r"/>
            <a:endParaRPr lang="ru-RU" sz="1800" dirty="0"/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4211960" y="4869160"/>
            <a:ext cx="1042416" cy="53836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алее 4">
            <a:hlinkClick r:id="rId2" action="ppaction://hlinksldjump" highlightClick="1"/>
          </p:cNvPr>
          <p:cNvSpPr/>
          <p:nvPr/>
        </p:nvSpPr>
        <p:spPr>
          <a:xfrm>
            <a:off x="7308304" y="3212976"/>
            <a:ext cx="1042416" cy="53836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6804248" y="4005064"/>
            <a:ext cx="1042416" cy="53836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980728"/>
            <a:ext cx="7772400" cy="1470025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8000" dirty="0" smtClean="0">
                <a:solidFill>
                  <a:srgbClr val="FF0000"/>
                </a:solidFill>
              </a:rPr>
              <a:t>ОШИБКА</a:t>
            </a:r>
            <a:endParaRPr lang="ru-RU" sz="80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99792" y="3068960"/>
            <a:ext cx="3816424" cy="1224136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r"/>
            <a:endParaRPr lang="ru-RU" sz="1800" dirty="0"/>
          </a:p>
        </p:txBody>
      </p:sp>
      <p:sp>
        <p:nvSpPr>
          <p:cNvPr id="4" name="Управляющая кнопка: возврат 3">
            <a:hlinkClick r:id="" action="ppaction://hlinkshowjump?jump=previousslide" highlightClick="1"/>
          </p:cNvPr>
          <p:cNvSpPr/>
          <p:nvPr/>
        </p:nvSpPr>
        <p:spPr>
          <a:xfrm>
            <a:off x="4067944" y="3140968"/>
            <a:ext cx="1042416" cy="1042416"/>
          </a:xfrm>
          <a:prstGeom prst="actionButtonReturn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7772400" cy="1974081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В каком из перечисленных экономических районов России черная металлургия может развиваться на собственном каменном угле и железной руде?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356992"/>
            <a:ext cx="6624736" cy="252028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514350" lvl="0" indent="-514350" algn="l">
              <a:buAutoNum type="arabicPeriod"/>
            </a:pPr>
            <a:r>
              <a:rPr lang="ru-RU" dirty="0" smtClean="0"/>
              <a:t>Уральский</a:t>
            </a:r>
          </a:p>
          <a:p>
            <a:pPr marL="514350" lvl="0" indent="-514350" algn="l">
              <a:buAutoNum type="arabicPeriod"/>
            </a:pPr>
            <a:r>
              <a:rPr lang="ru-RU" dirty="0" err="1" smtClean="0"/>
              <a:t>Северо-Кавказский</a:t>
            </a:r>
            <a:endParaRPr lang="ru-RU" dirty="0" smtClean="0"/>
          </a:p>
          <a:p>
            <a:pPr lvl="0" algn="l"/>
            <a:r>
              <a:rPr lang="ru-RU" dirty="0" smtClean="0"/>
              <a:t>3. Дальневосточный</a:t>
            </a:r>
          </a:p>
          <a:p>
            <a:pPr algn="l"/>
            <a:endParaRPr lang="ru-RU" sz="1800" dirty="0"/>
          </a:p>
        </p:txBody>
      </p:sp>
      <p:sp>
        <p:nvSpPr>
          <p:cNvPr id="4" name="Управляющая кнопка: в конец 3">
            <a:hlinkClick r:id="rId2" action="ppaction://hlinksldjump" highlightClick="1"/>
          </p:cNvPr>
          <p:cNvSpPr/>
          <p:nvPr/>
        </p:nvSpPr>
        <p:spPr>
          <a:xfrm>
            <a:off x="5076056" y="4653136"/>
            <a:ext cx="1042416" cy="504056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в конец 4">
            <a:hlinkClick r:id="" action="ppaction://hlinkshowjump?jump=nextslide" highlightClick="1"/>
          </p:cNvPr>
          <p:cNvSpPr/>
          <p:nvPr/>
        </p:nvSpPr>
        <p:spPr>
          <a:xfrm>
            <a:off x="5508104" y="4005064"/>
            <a:ext cx="1042416" cy="504056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в конец 5">
            <a:hlinkClick r:id="" action="ppaction://hlinkshowjump?jump=nextslide" highlightClick="1"/>
          </p:cNvPr>
          <p:cNvSpPr/>
          <p:nvPr/>
        </p:nvSpPr>
        <p:spPr>
          <a:xfrm>
            <a:off x="3923928" y="3501008"/>
            <a:ext cx="1042416" cy="504056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764704"/>
            <a:ext cx="7772400" cy="2232248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l"/>
            <a:r>
              <a:rPr lang="ru-RU" sz="3600" dirty="0" smtClean="0"/>
              <a:t>В каком из перечисленных экономических районов России средняя плотность населения наибольшая?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3068960"/>
            <a:ext cx="7488832" cy="309634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 algn="l"/>
            <a:r>
              <a:rPr lang="ru-RU" sz="4000" dirty="0" smtClean="0"/>
              <a:t>1. Поволжский</a:t>
            </a:r>
          </a:p>
          <a:p>
            <a:pPr lvl="0" algn="l"/>
            <a:r>
              <a:rPr lang="ru-RU" sz="4000" dirty="0" smtClean="0"/>
              <a:t>2. Уральский</a:t>
            </a:r>
          </a:p>
          <a:p>
            <a:pPr lvl="0" algn="l"/>
            <a:r>
              <a:rPr lang="ru-RU" sz="4000" dirty="0" smtClean="0"/>
              <a:t>3. Северо-Западный</a:t>
            </a:r>
          </a:p>
          <a:p>
            <a:pPr algn="r"/>
            <a:endParaRPr lang="ru-RU" sz="1800" dirty="0"/>
          </a:p>
        </p:txBody>
      </p:sp>
      <p:sp>
        <p:nvSpPr>
          <p:cNvPr id="4" name="Управляющая кнопка: далее 3">
            <a:hlinkClick r:id="rId2" action="ppaction://hlinksldjump" highlightClick="1"/>
          </p:cNvPr>
          <p:cNvSpPr/>
          <p:nvPr/>
        </p:nvSpPr>
        <p:spPr>
          <a:xfrm>
            <a:off x="5292080" y="4653136"/>
            <a:ext cx="1042416" cy="53836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3563888" y="3933056"/>
            <a:ext cx="1042416" cy="53836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4067944" y="3212976"/>
            <a:ext cx="1042416" cy="53836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980728"/>
            <a:ext cx="7772400" cy="1872208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7200" dirty="0" smtClean="0">
                <a:solidFill>
                  <a:srgbClr val="FF0000"/>
                </a:solidFill>
              </a:rPr>
              <a:t>ОШИБКА</a:t>
            </a:r>
            <a:endParaRPr lang="ru-RU" sz="72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71800" y="3068960"/>
            <a:ext cx="3456384" cy="1224136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r"/>
            <a:endParaRPr lang="ru-RU" sz="1800" dirty="0"/>
          </a:p>
        </p:txBody>
      </p:sp>
      <p:sp>
        <p:nvSpPr>
          <p:cNvPr id="4" name="Управляющая кнопка: возврат 3">
            <a:hlinkClick r:id="" action="ppaction://hlinkshowjump?jump=previousslide" highlightClick="1"/>
          </p:cNvPr>
          <p:cNvSpPr/>
          <p:nvPr/>
        </p:nvSpPr>
        <p:spPr>
          <a:xfrm>
            <a:off x="3923928" y="3140968"/>
            <a:ext cx="1042416" cy="1042416"/>
          </a:xfrm>
          <a:prstGeom prst="actionButtonReturn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980728"/>
            <a:ext cx="7772400" cy="252028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6600" dirty="0" smtClean="0">
                <a:solidFill>
                  <a:schemeClr val="accent6">
                    <a:lumMod val="75000"/>
                  </a:schemeClr>
                </a:solidFill>
              </a:rPr>
              <a:t>МОЛОДЕЦ!!!</a:t>
            </a:r>
            <a:endParaRPr lang="ru-RU" sz="6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87824" y="3933056"/>
            <a:ext cx="3240360" cy="144016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r"/>
            <a:endParaRPr lang="ru-RU" sz="1800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4067944" y="4149080"/>
            <a:ext cx="1042416" cy="1042416"/>
          </a:xfrm>
          <a:prstGeom prst="actionButtonHom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7200" dirty="0" smtClean="0">
                <a:solidFill>
                  <a:srgbClr val="FF0000"/>
                </a:solidFill>
              </a:rPr>
              <a:t>ОШИБКА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5776" y="3933056"/>
            <a:ext cx="3816424" cy="98296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endParaRPr lang="ru-RU" sz="1800" dirty="0"/>
          </a:p>
        </p:txBody>
      </p:sp>
      <p:sp>
        <p:nvSpPr>
          <p:cNvPr id="4" name="Управляющая кнопка: возврат 3">
            <a:hlinkClick r:id="" action="ppaction://hlinkshowjump?jump=previousslide" highlightClick="1"/>
          </p:cNvPr>
          <p:cNvSpPr/>
          <p:nvPr/>
        </p:nvSpPr>
        <p:spPr>
          <a:xfrm>
            <a:off x="4067944" y="3933056"/>
            <a:ext cx="1042416" cy="104241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980728"/>
            <a:ext cx="7772400" cy="1470025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ru-RU" dirty="0" smtClean="0"/>
              <a:t>Поволжский район лидирует по производству: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3068960"/>
            <a:ext cx="7488832" cy="309634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742950" lvl="0" indent="-742950" algn="l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1. Легковых автомобилей</a:t>
            </a:r>
          </a:p>
          <a:p>
            <a:pPr lvl="0" algn="l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2. Древесины</a:t>
            </a:r>
          </a:p>
          <a:p>
            <a:pPr lvl="0" algn="l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3. Электроэнергии</a:t>
            </a:r>
          </a:p>
          <a:p>
            <a:pPr algn="r"/>
            <a:endParaRPr lang="ru-RU" sz="1800" dirty="0"/>
          </a:p>
        </p:txBody>
      </p:sp>
      <p:sp>
        <p:nvSpPr>
          <p:cNvPr id="4" name="Управляющая кнопка: далее 3">
            <a:hlinkClick r:id="rId2" action="ppaction://hlinksldjump" highlightClick="1"/>
          </p:cNvPr>
          <p:cNvSpPr/>
          <p:nvPr/>
        </p:nvSpPr>
        <p:spPr>
          <a:xfrm>
            <a:off x="4427984" y="4581128"/>
            <a:ext cx="1042416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алее 4">
            <a:hlinkClick r:id="rId2" action="ppaction://hlinksldjump" highlightClick="1"/>
          </p:cNvPr>
          <p:cNvSpPr/>
          <p:nvPr/>
        </p:nvSpPr>
        <p:spPr>
          <a:xfrm>
            <a:off x="3563888" y="3861048"/>
            <a:ext cx="1042416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алее 5">
            <a:hlinkClick r:id="rId3" action="ppaction://hlinksldjump" highlightClick="1"/>
          </p:cNvPr>
          <p:cNvSpPr/>
          <p:nvPr/>
        </p:nvSpPr>
        <p:spPr>
          <a:xfrm>
            <a:off x="5940152" y="3212976"/>
            <a:ext cx="1042416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772816"/>
            <a:ext cx="7772400" cy="1470025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8000" dirty="0" smtClean="0">
                <a:solidFill>
                  <a:srgbClr val="FF0000"/>
                </a:solidFill>
              </a:rPr>
              <a:t>ОШИБКА</a:t>
            </a:r>
            <a:endParaRPr lang="ru-RU" sz="80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11760" y="3645024"/>
            <a:ext cx="4536504" cy="1224136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r"/>
            <a:endParaRPr lang="ru-RU" sz="1800" dirty="0"/>
          </a:p>
        </p:txBody>
      </p:sp>
      <p:sp>
        <p:nvSpPr>
          <p:cNvPr id="4" name="Управляющая кнопка: возврат 3">
            <a:hlinkClick r:id="" action="ppaction://hlinkshowjump?jump=previousslide" highlightClick="1"/>
          </p:cNvPr>
          <p:cNvSpPr/>
          <p:nvPr/>
        </p:nvSpPr>
        <p:spPr>
          <a:xfrm>
            <a:off x="4211960" y="3717032"/>
            <a:ext cx="1042416" cy="104241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548680"/>
            <a:ext cx="7772400" cy="1902073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l"/>
            <a:r>
              <a:rPr lang="ru-RU" dirty="0" smtClean="0"/>
              <a:t>. На территории Дальнего Востока проживают народы, имеющие автономию на территории района: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3068960"/>
            <a:ext cx="7488832" cy="309634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 algn="l"/>
            <a:r>
              <a:rPr lang="ru-RU" sz="4800" dirty="0" smtClean="0"/>
              <a:t>1. евреи   </a:t>
            </a:r>
          </a:p>
          <a:p>
            <a:pPr lvl="0" algn="l"/>
            <a:r>
              <a:rPr lang="ru-RU" sz="4800" dirty="0" smtClean="0"/>
              <a:t>2. русские    </a:t>
            </a:r>
          </a:p>
          <a:p>
            <a:pPr lvl="0" algn="l"/>
            <a:r>
              <a:rPr lang="ru-RU" sz="4800" dirty="0" smtClean="0"/>
              <a:t>3. карелы</a:t>
            </a:r>
          </a:p>
          <a:p>
            <a:pPr algn="r"/>
            <a:endParaRPr lang="ru-RU" sz="1800" dirty="0"/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3275856" y="5013176"/>
            <a:ext cx="1042416" cy="53836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3563888" y="4149080"/>
            <a:ext cx="1042416" cy="53836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алее 5">
            <a:hlinkClick r:id="rId2" action="ppaction://hlinksldjump" highlightClick="1"/>
          </p:cNvPr>
          <p:cNvSpPr/>
          <p:nvPr/>
        </p:nvSpPr>
        <p:spPr>
          <a:xfrm>
            <a:off x="2987824" y="3284984"/>
            <a:ext cx="1042416" cy="53836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980728"/>
            <a:ext cx="7772400" cy="216024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8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ОШИБКА</a:t>
            </a:r>
            <a:endParaRPr lang="ru-RU" sz="8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99792" y="3717032"/>
            <a:ext cx="3384376" cy="129614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r"/>
            <a:endParaRPr lang="ru-RU" sz="1800" dirty="0"/>
          </a:p>
        </p:txBody>
      </p:sp>
      <p:sp>
        <p:nvSpPr>
          <p:cNvPr id="4" name="Управляющая кнопка: возврат 3">
            <a:hlinkClick r:id="" action="ppaction://hlinkshowjump?jump=previousslide" highlightClick="1"/>
          </p:cNvPr>
          <p:cNvSpPr/>
          <p:nvPr/>
        </p:nvSpPr>
        <p:spPr>
          <a:xfrm>
            <a:off x="4067944" y="3861048"/>
            <a:ext cx="1042416" cy="1042416"/>
          </a:xfrm>
          <a:prstGeom prst="actionButtonReturn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7772400" cy="216024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ru-RU" dirty="0" smtClean="0"/>
              <a:t>Автономный округ России, входящий в состав </a:t>
            </a:r>
            <a:r>
              <a:rPr lang="ru-RU" dirty="0" err="1" smtClean="0"/>
              <a:t>Западно-Сибирского</a:t>
            </a:r>
            <a:r>
              <a:rPr lang="ru-RU" dirty="0" smtClean="0"/>
              <a:t> района – это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3068960"/>
            <a:ext cx="7488832" cy="309634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342900" lvl="0" indent="-342900" algn="l">
              <a:buAutoNum type="arabicPeriod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Ненецкий</a:t>
            </a:r>
          </a:p>
          <a:p>
            <a:pPr marL="342900" lvl="0" indent="-342900" algn="l">
              <a:buAutoNum type="arabicPeriod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Таймырский</a:t>
            </a:r>
          </a:p>
          <a:p>
            <a:pPr lvl="0" algn="l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3. Ханты-Мансийский</a:t>
            </a:r>
          </a:p>
          <a:p>
            <a:pPr algn="r"/>
            <a:endParaRPr lang="ru-RU" sz="1800" dirty="0"/>
          </a:p>
        </p:txBody>
      </p:sp>
      <p:sp>
        <p:nvSpPr>
          <p:cNvPr id="4" name="Управляющая кнопка: далее 3">
            <a:hlinkClick r:id="rId2" action="ppaction://hlinksldjump" highlightClick="1"/>
          </p:cNvPr>
          <p:cNvSpPr/>
          <p:nvPr/>
        </p:nvSpPr>
        <p:spPr>
          <a:xfrm>
            <a:off x="6300192" y="4869160"/>
            <a:ext cx="1042416" cy="53836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4355976" y="4077072"/>
            <a:ext cx="1042416" cy="53836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3707904" y="3284984"/>
            <a:ext cx="1042416" cy="53836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980728"/>
            <a:ext cx="7772400" cy="2232248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8000" dirty="0" smtClean="0">
                <a:solidFill>
                  <a:srgbClr val="FF0000"/>
                </a:solidFill>
              </a:rPr>
              <a:t>ОШИБКА</a:t>
            </a:r>
            <a:endParaRPr lang="ru-RU" sz="80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11760" y="3356992"/>
            <a:ext cx="3960440" cy="1152128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r"/>
            <a:endParaRPr lang="ru-RU" sz="1800" dirty="0"/>
          </a:p>
        </p:txBody>
      </p:sp>
      <p:sp>
        <p:nvSpPr>
          <p:cNvPr id="4" name="Управляющая кнопка: возврат 3">
            <a:hlinkClick r:id="" action="ppaction://hlinkshowjump?jump=previousslide" highlightClick="1"/>
          </p:cNvPr>
          <p:cNvSpPr/>
          <p:nvPr/>
        </p:nvSpPr>
        <p:spPr>
          <a:xfrm>
            <a:off x="3923928" y="3429000"/>
            <a:ext cx="1042416" cy="1042416"/>
          </a:xfrm>
          <a:prstGeom prst="actionButtonReturn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192</Words>
  <Application>Microsoft Office PowerPoint</Application>
  <PresentationFormat>Экран (4:3)</PresentationFormat>
  <Paragraphs>53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Регионы России.  Тест для 9 класса</vt:lpstr>
      <vt:lpstr>В каком из перечисленных экономических районов России черная металлургия может развиваться на собственном каменном угле и железной руде?</vt:lpstr>
      <vt:lpstr>ОШИБКА</vt:lpstr>
      <vt:lpstr>Поволжский район лидирует по производству:</vt:lpstr>
      <vt:lpstr>ОШИБКА</vt:lpstr>
      <vt:lpstr>. На территории Дальнего Востока проживают народы, имеющие автономию на территории района:</vt:lpstr>
      <vt:lpstr>ОШИБКА</vt:lpstr>
      <vt:lpstr>Автономный округ России, входящий в состав Западно-Сибирского района – это</vt:lpstr>
      <vt:lpstr>ОШИБКА</vt:lpstr>
      <vt:lpstr>Отрасль специализации Восточно-Сибирского района: </vt:lpstr>
      <vt:lpstr>ОШИБКА</vt:lpstr>
      <vt:lpstr>Центрами машиностроения Поволжья являются города:</vt:lpstr>
      <vt:lpstr>ОШИБКА</vt:lpstr>
      <vt:lpstr>В состав Центрального района входит область</vt:lpstr>
      <vt:lpstr>ОШИБКА</vt:lpstr>
      <vt:lpstr>Уникальной отраслью специализации Северного Кавказа является:</vt:lpstr>
      <vt:lpstr>ОШИБКА</vt:lpstr>
      <vt:lpstr>Уральский район занимает ведущее положение по производству:</vt:lpstr>
      <vt:lpstr>ОШИБКА</vt:lpstr>
      <vt:lpstr>В каком из перечисленных экономических районов России средняя плотность населения наибольшая?</vt:lpstr>
      <vt:lpstr>ОШИБКА</vt:lpstr>
      <vt:lpstr>МОЛОДЕЦ!!!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Регионы России.  Тест для 9 класса</dc:title>
  <dc:creator>Олег</dc:creator>
  <cp:lastModifiedBy>Сашуня</cp:lastModifiedBy>
  <cp:revision>14</cp:revision>
  <dcterms:created xsi:type="dcterms:W3CDTF">2014-09-04T13:33:34Z</dcterms:created>
  <dcterms:modified xsi:type="dcterms:W3CDTF">2018-04-12T21:41:32Z</dcterms:modified>
</cp:coreProperties>
</file>